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96" r:id="rId1"/>
    <p:sldMasterId id="2147483710" r:id="rId2"/>
    <p:sldMasterId id="2147483725" r:id="rId3"/>
  </p:sldMasterIdLst>
  <p:notesMasterIdLst>
    <p:notesMasterId r:id="rId13"/>
  </p:notesMasterIdLst>
  <p:handoutMasterIdLst>
    <p:handoutMasterId r:id="rId14"/>
  </p:handoutMasterIdLst>
  <p:sldIdLst>
    <p:sldId id="265" r:id="rId4"/>
    <p:sldId id="275" r:id="rId5"/>
    <p:sldId id="278" r:id="rId6"/>
    <p:sldId id="288" r:id="rId7"/>
    <p:sldId id="280" r:id="rId8"/>
    <p:sldId id="289" r:id="rId9"/>
    <p:sldId id="282" r:id="rId10"/>
    <p:sldId id="290" r:id="rId11"/>
    <p:sldId id="287" r:id="rId12"/>
  </p:sldIdLst>
  <p:sldSz cx="12192000" cy="6858000"/>
  <p:notesSz cx="6858000" cy="9144000"/>
  <p:embeddedFontLst>
    <p:embeddedFont>
      <p:font typeface="Montserrat" panose="020B0604020202020204" charset="-52"/>
      <p:regular r:id="rId15"/>
      <p:bold r:id="rId16"/>
      <p:italic r:id="rId17"/>
      <p:boldItalic r:id="rId18"/>
    </p:embeddedFont>
    <p:embeddedFont>
      <p:font typeface="Montserrat Medium" panose="020B0604020202020204" charset="-52"/>
      <p:regular r:id="rId19"/>
      <p: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без заголовка" id="{D2CF5383-AE0B-4D09-BA31-769C4CC261C6}">
          <p14:sldIdLst>
            <p14:sldId id="265"/>
            <p14:sldId id="275"/>
            <p14:sldId id="278"/>
            <p14:sldId id="288"/>
            <p14:sldId id="280"/>
            <p14:sldId id="289"/>
            <p14:sldId id="282"/>
            <p14:sldId id="290"/>
            <p14:sldId id="287"/>
          </p14:sldIdLst>
        </p14:section>
      </p14:sectionLst>
    </p:ext>
    <p:ext uri="{EFAFB233-063F-42B5-8137-9DF3F51BA10A}">
      <p15:sldGuideLst xmlns:p15="http://schemas.microsoft.com/office/powerpoint/2012/main">
        <p15:guide id="7" orient="horz" pos="3725" userDrawn="1">
          <p15:clr>
            <a:srgbClr val="FBAE40"/>
          </p15:clr>
        </p15:guide>
        <p15:guide id="8" orient="horz" pos="845" userDrawn="1">
          <p15:clr>
            <a:srgbClr val="FBAE40"/>
          </p15:clr>
        </p15:guide>
        <p15:guide id="9" pos="302" userDrawn="1">
          <p15:clr>
            <a:srgbClr val="FBAE40"/>
          </p15:clr>
        </p15:guide>
        <p15:guide id="10" pos="7333" userDrawn="1">
          <p15:clr>
            <a:srgbClr val="FBAE40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232F4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84" autoAdjust="0"/>
    <p:restoredTop sz="96357" autoAdjust="0"/>
  </p:normalViewPr>
  <p:slideViewPr>
    <p:cSldViewPr snapToGrid="0">
      <p:cViewPr varScale="1">
        <p:scale>
          <a:sx n="116" d="100"/>
          <a:sy n="116" d="100"/>
        </p:scale>
        <p:origin x="576" y="108"/>
      </p:cViewPr>
      <p:guideLst>
        <p:guide orient="horz" pos="3725"/>
        <p:guide orient="horz" pos="845"/>
        <p:guide pos="302"/>
        <p:guide pos="733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2766" y="90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0.fntdata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="" xmlns:a16="http://schemas.microsoft.com/office/drawing/2014/main" id="{699972EA-A58D-4C5A-8646-1C287277D56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3FE7EAEE-4119-4CC3-90B8-7FED23264D0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DC6CE1-716B-4342-9F13-725A2B2ED50E}" type="datetimeFigureOut">
              <a:rPr lang="ru-RU" smtClean="0"/>
              <a:t>29.11.2024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DF724AEA-718F-4A39-B19A-612C36F455A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4B3EBF5F-7629-48D6-9510-212981214A2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243FCC-171F-454E-B67B-61DBB651C0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9977897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1.svg>
</file>

<file path=ppt/media/image12.png>
</file>

<file path=ppt/media/image13.png>
</file>

<file path=ppt/media/image13.svg>
</file>

<file path=ppt/media/image14.png>
</file>

<file path=ppt/media/image15.png>
</file>

<file path=ppt/media/image16.png>
</file>

<file path=ppt/media/image17.png>
</file>

<file path=ppt/media/image17.svg>
</file>

<file path=ppt/media/image18.png>
</file>

<file path=ppt/media/image19.jpg>
</file>

<file path=ppt/media/image19.svg>
</file>

<file path=ppt/media/image2.png>
</file>

<file path=ppt/media/image20.png>
</file>

<file path=ppt/media/image21.png>
</file>

<file path=ppt/media/image21.svg>
</file>

<file path=ppt/media/image22.png>
</file>

<file path=ppt/media/image23.png>
</file>

<file path=ppt/media/image24.png>
</file>

<file path=ppt/media/image24.svg>
</file>

<file path=ppt/media/image25.png>
</file>

<file path=ppt/media/image26.png>
</file>

<file path=ppt/media/image26.svg>
</file>

<file path=ppt/media/image27.png>
</file>

<file path=ppt/media/image3.png>
</file>

<file path=ppt/media/image4.pn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D4EA3B-3E70-4620-8986-5939907ED360}" type="datetimeFigureOut">
              <a:rPr lang="ru-RU" smtClean="0"/>
              <a:t>29.11.2024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5FCD00-8471-47F1-8E99-BDD47C1054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5355338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3.pn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11.svg"/><Relationship Id="rId4" Type="http://schemas.openxmlformats.org/officeDocument/2006/relationships/image" Target="../media/image9.png"/><Relationship Id="rId9" Type="http://schemas.openxmlformats.org/officeDocument/2006/relationships/image" Target="../media/image12.pn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svg"/><Relationship Id="rId5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4.svg"/><Relationship Id="rId4" Type="http://schemas.openxmlformats.org/officeDocument/2006/relationships/image" Target="../media/image17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лашка для спикера и год">
    <p:bg>
      <p:bgPr>
        <a:solidFill>
          <a:srgbClr val="232F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90A950C6-2F72-48CE-8AD3-B69488C710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0267" y="0"/>
            <a:ext cx="561975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1F1524ED-5237-4894-9125-3F2D7C5B3C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35" y="285751"/>
            <a:ext cx="6286501" cy="6286501"/>
          </a:xfrm>
          <a:prstGeom prst="roundRect">
            <a:avLst>
              <a:gd name="adj" fmla="val 757"/>
            </a:avLst>
          </a:prstGeom>
        </p:spPr>
      </p:pic>
      <p:sp>
        <p:nvSpPr>
          <p:cNvPr id="12" name="Прямоугольник: скругленные углы 11">
            <a:extLst>
              <a:ext uri="{FF2B5EF4-FFF2-40B4-BE49-F238E27FC236}">
                <a16:creationId xmlns="" xmlns:a16="http://schemas.microsoft.com/office/drawing/2014/main" id="{848BB3F7-9627-4FAF-BB8B-5136BC7A6997}"/>
              </a:ext>
            </a:extLst>
          </p:cNvPr>
          <p:cNvSpPr/>
          <p:nvPr userDrawn="1"/>
        </p:nvSpPr>
        <p:spPr>
          <a:xfrm>
            <a:off x="361951" y="5935133"/>
            <a:ext cx="6134100" cy="560916"/>
          </a:xfrm>
          <a:prstGeom prst="roundRect">
            <a:avLst>
              <a:gd name="adj" fmla="val 757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0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50277" y="2408235"/>
            <a:ext cx="5440960" cy="2387600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ЗАГОЛОВОК ПРЕЗЕНТАЦИИ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0277" y="5165335"/>
            <a:ext cx="5841011" cy="76979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Подзаголовок или описание презентации</a:t>
            </a:r>
            <a:endParaRPr lang="en-US" dirty="0"/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="" xmlns:a16="http://schemas.microsoft.com/office/drawing/2014/main" id="{5E3A6A44-8391-4FAF-97A0-C93407BDFE61}"/>
              </a:ext>
            </a:extLst>
          </p:cNvPr>
          <p:cNvSpPr/>
          <p:nvPr userDrawn="1"/>
        </p:nvSpPr>
        <p:spPr>
          <a:xfrm>
            <a:off x="361951" y="361951"/>
            <a:ext cx="6134100" cy="1142997"/>
          </a:xfrm>
          <a:prstGeom prst="roundRect">
            <a:avLst>
              <a:gd name="adj" fmla="val 361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/>
          </a:p>
        </p:txBody>
      </p:sp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B039AB6D-FED6-4C9E-AA95-76CB8394B46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777" y="709806"/>
            <a:ext cx="1821799" cy="44589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="" xmlns:a16="http://schemas.microsoft.com/office/drawing/2014/main" id="{8B2B6ACB-45C9-44BE-86CC-DE5FB0D0749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176" y="709807"/>
            <a:ext cx="1778825" cy="444707"/>
          </a:xfrm>
          <a:prstGeom prst="rect">
            <a:avLst/>
          </a:prstGeom>
        </p:spPr>
      </p:pic>
      <p:sp>
        <p:nvSpPr>
          <p:cNvPr id="29" name="Текст 28">
            <a:extLst>
              <a:ext uri="{FF2B5EF4-FFF2-40B4-BE49-F238E27FC236}">
                <a16:creationId xmlns="" xmlns:a16="http://schemas.microsoft.com/office/drawing/2014/main" id="{056B840E-460C-4C36-BF8C-E9E77B3A97B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92556" y="6069541"/>
            <a:ext cx="3927093" cy="292100"/>
          </a:xfrm>
        </p:spPr>
        <p:txBody>
          <a:bodyPr anchor="ctr">
            <a:noAutofit/>
          </a:bodyPr>
          <a:lstStyle>
            <a:lvl1pPr marL="0" indent="0">
              <a:buNone/>
              <a:defRPr sz="900">
                <a:solidFill>
                  <a:schemeClr val="tx2"/>
                </a:solidFill>
              </a:defRPr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ru-RU" dirty="0"/>
              <a:t>Имя спикера</a:t>
            </a:r>
          </a:p>
        </p:txBody>
      </p:sp>
      <p:sp>
        <p:nvSpPr>
          <p:cNvPr id="31" name="Текст 30">
            <a:extLst>
              <a:ext uri="{FF2B5EF4-FFF2-40B4-BE49-F238E27FC236}">
                <a16:creationId xmlns="" xmlns:a16="http://schemas.microsoft.com/office/drawing/2014/main" id="{B5668093-9CDE-4694-A013-DAA318051C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32317" y="6069541"/>
            <a:ext cx="758972" cy="292100"/>
          </a:xfrm>
        </p:spPr>
        <p:txBody>
          <a:bodyPr anchor="ctr">
            <a:noAutofit/>
          </a:bodyPr>
          <a:lstStyle>
            <a:lvl1pPr marL="0" indent="0">
              <a:buNone/>
              <a:defRPr sz="900">
                <a:solidFill>
                  <a:schemeClr val="tx2"/>
                </a:solidFill>
              </a:defRPr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ru-RU" dirty="0"/>
              <a:t>Год</a:t>
            </a:r>
          </a:p>
        </p:txBody>
      </p:sp>
      <p:sp>
        <p:nvSpPr>
          <p:cNvPr id="15" name="Рисунок 37">
            <a:extLst>
              <a:ext uri="{FF2B5EF4-FFF2-40B4-BE49-F238E27FC236}">
                <a16:creationId xmlns="" xmlns:a16="http://schemas.microsoft.com/office/drawing/2014/main" id="{CACA34C7-8A4B-4D7C-A05B-4754609566A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41218" y="6137009"/>
            <a:ext cx="157163" cy="157163"/>
          </a:xfrm>
          <a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ru-RU" dirty="0"/>
              <a:t> </a:t>
            </a:r>
          </a:p>
        </p:txBody>
      </p:sp>
      <p:sp>
        <p:nvSpPr>
          <p:cNvPr id="16" name="Рисунок 37">
            <a:extLst>
              <a:ext uri="{FF2B5EF4-FFF2-40B4-BE49-F238E27FC236}">
                <a16:creationId xmlns="" xmlns:a16="http://schemas.microsoft.com/office/drawing/2014/main" id="{5D3E25F6-91B6-40C1-A587-5B45CFC9D75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577535" y="6137009"/>
            <a:ext cx="157163" cy="157163"/>
          </a:xfrm>
          <a:blipFill>
            <a:blip r:embed="rId8">
              <a:extLs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131158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артинка во весь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D651E0E-8617-4A6D-A629-607CB6B72B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4977" y="283369"/>
            <a:ext cx="9144000" cy="835738"/>
          </a:xfrm>
        </p:spPr>
        <p:txBody>
          <a:bodyPr anchor="b">
            <a:normAutofit/>
          </a:bodyPr>
          <a:lstStyle>
            <a:lvl1pPr algn="l">
              <a:defRPr sz="16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21" name="Рисунок 20">
            <a:extLst>
              <a:ext uri="{FF2B5EF4-FFF2-40B4-BE49-F238E27FC236}">
                <a16:creationId xmlns="" xmlns:a16="http://schemas.microsoft.com/office/drawing/2014/main" id="{8BB4DC02-07CB-4393-9FAB-2E6F3DCE03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10987" y="566738"/>
            <a:ext cx="518367" cy="511968"/>
          </a:xfrm>
          <a:prstGeom prst="rect">
            <a:avLst/>
          </a:prstGeom>
        </p:spPr>
      </p:pic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658DD799-F940-4EBA-AB94-06639D6B1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40</a:t>
            </a:r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4584CD49-31B4-4801-AB9F-001367864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F1840F8D-C16C-4240-A9B1-A8D557118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Рисунок 32">
            <a:extLst>
              <a:ext uri="{FF2B5EF4-FFF2-40B4-BE49-F238E27FC236}">
                <a16:creationId xmlns="" xmlns:a16="http://schemas.microsoft.com/office/drawing/2014/main" id="{5E804858-FC02-43A8-AF04-01A1D76243F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63567" y="1359219"/>
            <a:ext cx="11064868" cy="4548662"/>
          </a:xfrm>
          <a:prstGeom prst="roundRect">
            <a:avLst>
              <a:gd name="adj" fmla="val 1381"/>
            </a:avLst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03222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е картинка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D651E0E-8617-4A6D-A629-607CB6B72B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4977" y="283369"/>
            <a:ext cx="9144000" cy="835738"/>
          </a:xfrm>
        </p:spPr>
        <p:txBody>
          <a:bodyPr anchor="b">
            <a:normAutofit/>
          </a:bodyPr>
          <a:lstStyle>
            <a:lvl1pPr algn="l">
              <a:defRPr sz="16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21" name="Рисунок 20">
            <a:extLst>
              <a:ext uri="{FF2B5EF4-FFF2-40B4-BE49-F238E27FC236}">
                <a16:creationId xmlns="" xmlns:a16="http://schemas.microsoft.com/office/drawing/2014/main" id="{8BB4DC02-07CB-4393-9FAB-2E6F3DCE03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10987" y="566738"/>
            <a:ext cx="518367" cy="511968"/>
          </a:xfrm>
          <a:prstGeom prst="rect">
            <a:avLst/>
          </a:prstGeom>
        </p:spPr>
      </p:pic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658DD799-F940-4EBA-AB94-06639D6B1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40</a:t>
            </a:r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4584CD49-31B4-4801-AB9F-001367864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F1840F8D-C16C-4240-A9B1-A8D557118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t>‹#›</a:t>
            </a:fld>
            <a:endParaRPr lang="ru-RU"/>
          </a:p>
        </p:txBody>
      </p:sp>
      <p:sp>
        <p:nvSpPr>
          <p:cNvPr id="8" name="Рисунок 32">
            <a:extLst>
              <a:ext uri="{FF2B5EF4-FFF2-40B4-BE49-F238E27FC236}">
                <a16:creationId xmlns="" xmlns:a16="http://schemas.microsoft.com/office/drawing/2014/main" id="{BEC9AE91-57A4-4F36-989D-5FDC6303DC3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227231" y="1359219"/>
            <a:ext cx="5401203" cy="4548662"/>
          </a:xfrm>
          <a:prstGeom prst="roundRect">
            <a:avLst>
              <a:gd name="adj" fmla="val 1590"/>
            </a:avLst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 </a:t>
            </a:r>
          </a:p>
        </p:txBody>
      </p:sp>
      <p:sp>
        <p:nvSpPr>
          <p:cNvPr id="10" name="Рисунок 32">
            <a:extLst>
              <a:ext uri="{FF2B5EF4-FFF2-40B4-BE49-F238E27FC236}">
                <a16:creationId xmlns="" xmlns:a16="http://schemas.microsoft.com/office/drawing/2014/main" id="{E9FB1D34-09FC-4AEA-8124-C47442E4111C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63565" y="1359219"/>
            <a:ext cx="5401203" cy="4548662"/>
          </a:xfrm>
          <a:prstGeom prst="roundRect">
            <a:avLst>
              <a:gd name="adj" fmla="val 1590"/>
            </a:avLst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645657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Картинка на пол слайда+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9FB3361-8570-4210-BB88-AF2A97E6A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C1C414DE-858A-4D5F-B4CA-4D7FAE9C6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40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2BBFD154-5197-484A-8B2C-4D56579F5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F2E8F85C-67A4-4557-810D-331606DD1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t>‹#›</a:t>
            </a:fld>
            <a:endParaRPr lang="ru-RU"/>
          </a:p>
        </p:txBody>
      </p:sp>
      <p:sp>
        <p:nvSpPr>
          <p:cNvPr id="9" name="Подзаголовок 2">
            <a:extLst>
              <a:ext uri="{FF2B5EF4-FFF2-40B4-BE49-F238E27FC236}">
                <a16:creationId xmlns="" xmlns:a16="http://schemas.microsoft.com/office/drawing/2014/main" id="{564BBCDF-C318-4532-82CB-DBD07EF05025}"/>
              </a:ext>
            </a:extLst>
          </p:cNvPr>
          <p:cNvSpPr>
            <a:spLocks noGrp="1"/>
          </p:cNvSpPr>
          <p:nvPr>
            <p:ph type="subTitle" idx="14" hasCustomPrompt="1"/>
          </p:nvPr>
        </p:nvSpPr>
        <p:spPr>
          <a:xfrm>
            <a:off x="481326" y="1889760"/>
            <a:ext cx="5483444" cy="4018122"/>
          </a:xfrm>
        </p:spPr>
        <p:txBody>
          <a:bodyPr>
            <a:normAutofit/>
          </a:bodyPr>
          <a:lstStyle>
            <a:lvl1pPr marL="0" indent="0" algn="l">
              <a:buNone/>
              <a:defRPr sz="9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Текстовый контент</a:t>
            </a:r>
          </a:p>
        </p:txBody>
      </p:sp>
      <p:sp>
        <p:nvSpPr>
          <p:cNvPr id="10" name="Рисунок 32">
            <a:extLst>
              <a:ext uri="{FF2B5EF4-FFF2-40B4-BE49-F238E27FC236}">
                <a16:creationId xmlns="" xmlns:a16="http://schemas.microsoft.com/office/drawing/2014/main" id="{4854D890-0D88-458C-A517-2B282C8045E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227231" y="1359219"/>
            <a:ext cx="5401203" cy="4548662"/>
          </a:xfrm>
          <a:prstGeom prst="roundRect">
            <a:avLst>
              <a:gd name="adj" fmla="val 1590"/>
            </a:avLst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 </a:t>
            </a:r>
          </a:p>
        </p:txBody>
      </p:sp>
      <p:sp>
        <p:nvSpPr>
          <p:cNvPr id="11" name="Текст 34">
            <a:extLst>
              <a:ext uri="{FF2B5EF4-FFF2-40B4-BE49-F238E27FC236}">
                <a16:creationId xmlns="" xmlns:a16="http://schemas.microsoft.com/office/drawing/2014/main" id="{863913D5-5160-4196-9501-FE680A2112B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4976" y="1359219"/>
            <a:ext cx="5489793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40612508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е картинки+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9FB3361-8570-4210-BB88-AF2A97E6A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C1C414DE-858A-4D5F-B4CA-4D7FAE9C6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40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2BBFD154-5197-484A-8B2C-4D56579F5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F2E8F85C-67A4-4557-810D-331606DD1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t>‹#›</a:t>
            </a:fld>
            <a:endParaRPr lang="ru-RU"/>
          </a:p>
        </p:txBody>
      </p:sp>
      <p:sp>
        <p:nvSpPr>
          <p:cNvPr id="9" name="Подзаголовок 2">
            <a:extLst>
              <a:ext uri="{FF2B5EF4-FFF2-40B4-BE49-F238E27FC236}">
                <a16:creationId xmlns="" xmlns:a16="http://schemas.microsoft.com/office/drawing/2014/main" id="{564BBCDF-C318-4532-82CB-DBD07EF05025}"/>
              </a:ext>
            </a:extLst>
          </p:cNvPr>
          <p:cNvSpPr>
            <a:spLocks noGrp="1"/>
          </p:cNvSpPr>
          <p:nvPr>
            <p:ph type="subTitle" idx="14" hasCustomPrompt="1"/>
          </p:nvPr>
        </p:nvSpPr>
        <p:spPr>
          <a:xfrm>
            <a:off x="481326" y="1889760"/>
            <a:ext cx="5483444" cy="4018122"/>
          </a:xfrm>
        </p:spPr>
        <p:txBody>
          <a:bodyPr>
            <a:normAutofit/>
          </a:bodyPr>
          <a:lstStyle>
            <a:lvl1pPr marL="0" indent="0" algn="l">
              <a:buNone/>
              <a:defRPr sz="9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Текстовый контент</a:t>
            </a:r>
          </a:p>
        </p:txBody>
      </p:sp>
      <p:sp>
        <p:nvSpPr>
          <p:cNvPr id="10" name="Рисунок 32">
            <a:extLst>
              <a:ext uri="{FF2B5EF4-FFF2-40B4-BE49-F238E27FC236}">
                <a16:creationId xmlns="" xmlns:a16="http://schemas.microsoft.com/office/drawing/2014/main" id="{4854D890-0D88-458C-A517-2B282C8045E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227231" y="1359219"/>
            <a:ext cx="5401203" cy="2136456"/>
          </a:xfrm>
          <a:prstGeom prst="roundRect">
            <a:avLst>
              <a:gd name="adj" fmla="val 1590"/>
            </a:avLst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 </a:t>
            </a:r>
          </a:p>
        </p:txBody>
      </p:sp>
      <p:sp>
        <p:nvSpPr>
          <p:cNvPr id="13" name="Рисунок 32">
            <a:extLst>
              <a:ext uri="{FF2B5EF4-FFF2-40B4-BE49-F238E27FC236}">
                <a16:creationId xmlns="" xmlns:a16="http://schemas.microsoft.com/office/drawing/2014/main" id="{BBDCE516-DDEC-46A8-97DA-7D42F008753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227231" y="3771423"/>
            <a:ext cx="5401203" cy="2136456"/>
          </a:xfrm>
          <a:prstGeom prst="roundRect">
            <a:avLst>
              <a:gd name="adj" fmla="val 1590"/>
            </a:avLst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 </a:t>
            </a:r>
          </a:p>
        </p:txBody>
      </p:sp>
      <p:sp>
        <p:nvSpPr>
          <p:cNvPr id="11" name="Текст 34">
            <a:extLst>
              <a:ext uri="{FF2B5EF4-FFF2-40B4-BE49-F238E27FC236}">
                <a16:creationId xmlns="" xmlns:a16="http://schemas.microsoft.com/office/drawing/2014/main" id="{8893D021-145C-4952-8D36-DD965870C87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76" y="1359219"/>
            <a:ext cx="5489793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1652712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е картинки вертикально+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9FB3361-8570-4210-BB88-AF2A97E6A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C1C414DE-858A-4D5F-B4CA-4D7FAE9C6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40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2BBFD154-5197-484A-8B2C-4D56579F5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F2E8F85C-67A4-4557-810D-331606DD1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t>‹#›</a:t>
            </a:fld>
            <a:endParaRPr lang="ru-RU"/>
          </a:p>
        </p:txBody>
      </p:sp>
      <p:sp>
        <p:nvSpPr>
          <p:cNvPr id="9" name="Подзаголовок 2">
            <a:extLst>
              <a:ext uri="{FF2B5EF4-FFF2-40B4-BE49-F238E27FC236}">
                <a16:creationId xmlns="" xmlns:a16="http://schemas.microsoft.com/office/drawing/2014/main" id="{564BBCDF-C318-4532-82CB-DBD07EF05025}"/>
              </a:ext>
            </a:extLst>
          </p:cNvPr>
          <p:cNvSpPr>
            <a:spLocks noGrp="1"/>
          </p:cNvSpPr>
          <p:nvPr>
            <p:ph type="subTitle" idx="14" hasCustomPrompt="1"/>
          </p:nvPr>
        </p:nvSpPr>
        <p:spPr>
          <a:xfrm>
            <a:off x="481326" y="1889760"/>
            <a:ext cx="5483444" cy="4018122"/>
          </a:xfrm>
        </p:spPr>
        <p:txBody>
          <a:bodyPr>
            <a:normAutofit/>
          </a:bodyPr>
          <a:lstStyle>
            <a:lvl1pPr marL="0" indent="0" algn="l">
              <a:buNone/>
              <a:defRPr sz="9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Текстовый контент</a:t>
            </a:r>
          </a:p>
        </p:txBody>
      </p:sp>
      <p:sp>
        <p:nvSpPr>
          <p:cNvPr id="10" name="Рисунок 32">
            <a:extLst>
              <a:ext uri="{FF2B5EF4-FFF2-40B4-BE49-F238E27FC236}">
                <a16:creationId xmlns="" xmlns:a16="http://schemas.microsoft.com/office/drawing/2014/main" id="{4854D890-0D88-458C-A517-2B282C8045E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227231" y="1359218"/>
            <a:ext cx="2565263" cy="4548659"/>
          </a:xfrm>
          <a:prstGeom prst="roundRect">
            <a:avLst>
              <a:gd name="adj" fmla="val 1590"/>
            </a:avLst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 </a:t>
            </a:r>
          </a:p>
        </p:txBody>
      </p:sp>
      <p:sp>
        <p:nvSpPr>
          <p:cNvPr id="13" name="Рисунок 32">
            <a:extLst>
              <a:ext uri="{FF2B5EF4-FFF2-40B4-BE49-F238E27FC236}">
                <a16:creationId xmlns="" xmlns:a16="http://schemas.microsoft.com/office/drawing/2014/main" id="{BBDCE516-DDEC-46A8-97DA-7D42F008753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070510" y="1359218"/>
            <a:ext cx="2557924" cy="4548661"/>
          </a:xfrm>
          <a:prstGeom prst="roundRect">
            <a:avLst>
              <a:gd name="adj" fmla="val 1590"/>
            </a:avLst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 </a:t>
            </a:r>
          </a:p>
        </p:txBody>
      </p:sp>
      <p:sp>
        <p:nvSpPr>
          <p:cNvPr id="11" name="Текст 34">
            <a:extLst>
              <a:ext uri="{FF2B5EF4-FFF2-40B4-BE49-F238E27FC236}">
                <a16:creationId xmlns="" xmlns:a16="http://schemas.microsoft.com/office/drawing/2014/main" id="{0A14EE59-9D4F-4BE6-AB89-20E6B17D49D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76" y="1359219"/>
            <a:ext cx="5489793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11577698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плаш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: скругленные углы 17">
            <a:extLst>
              <a:ext uri="{FF2B5EF4-FFF2-40B4-BE49-F238E27FC236}">
                <a16:creationId xmlns="" xmlns:a16="http://schemas.microsoft.com/office/drawing/2014/main" id="{0C177934-1640-4CE8-912D-AAF0903CCA60}"/>
              </a:ext>
            </a:extLst>
          </p:cNvPr>
          <p:cNvSpPr/>
          <p:nvPr userDrawn="1"/>
        </p:nvSpPr>
        <p:spPr>
          <a:xfrm>
            <a:off x="563566" y="1359220"/>
            <a:ext cx="5394782" cy="4548662"/>
          </a:xfrm>
          <a:prstGeom prst="roundRect">
            <a:avLst>
              <a:gd name="adj" fmla="val 1194"/>
            </a:avLst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9" name="Прямоугольник: скругленные углы 18">
            <a:extLst>
              <a:ext uri="{FF2B5EF4-FFF2-40B4-BE49-F238E27FC236}">
                <a16:creationId xmlns="" xmlns:a16="http://schemas.microsoft.com/office/drawing/2014/main" id="{D7C5B4C1-4225-4B6B-AE96-068979C53401}"/>
              </a:ext>
            </a:extLst>
          </p:cNvPr>
          <p:cNvSpPr/>
          <p:nvPr userDrawn="1"/>
        </p:nvSpPr>
        <p:spPr>
          <a:xfrm>
            <a:off x="6233652" y="1359220"/>
            <a:ext cx="5394782" cy="4548662"/>
          </a:xfrm>
          <a:prstGeom prst="roundRect">
            <a:avLst>
              <a:gd name="adj" fmla="val 1194"/>
            </a:avLst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D651E0E-8617-4A6D-A629-607CB6B72B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4977" y="283369"/>
            <a:ext cx="9144000" cy="835738"/>
          </a:xfrm>
        </p:spPr>
        <p:txBody>
          <a:bodyPr anchor="b">
            <a:normAutofit/>
          </a:bodyPr>
          <a:lstStyle>
            <a:lvl1pPr algn="l">
              <a:defRPr sz="16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="" xmlns:a16="http://schemas.microsoft.com/office/drawing/2014/main" id="{5CF43993-7328-46D8-A208-DD03001D4A94}"/>
              </a:ext>
            </a:extLst>
          </p:cNvPr>
          <p:cNvSpPr/>
          <p:nvPr userDrawn="1"/>
        </p:nvSpPr>
        <p:spPr>
          <a:xfrm>
            <a:off x="285750" y="283369"/>
            <a:ext cx="11620502" cy="6291262"/>
          </a:xfrm>
          <a:prstGeom prst="roundRect">
            <a:avLst>
              <a:gd name="adj" fmla="val 886"/>
            </a:avLst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21" name="Рисунок 20">
            <a:extLst>
              <a:ext uri="{FF2B5EF4-FFF2-40B4-BE49-F238E27FC236}">
                <a16:creationId xmlns="" xmlns:a16="http://schemas.microsoft.com/office/drawing/2014/main" id="{8BB4DC02-07CB-4393-9FAB-2E6F3DCE03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10987" y="566738"/>
            <a:ext cx="518367" cy="511968"/>
          </a:xfrm>
          <a:prstGeom prst="rect">
            <a:avLst/>
          </a:prstGeom>
        </p:spPr>
      </p:pic>
      <p:sp>
        <p:nvSpPr>
          <p:cNvPr id="6" name="Дата 5">
            <a:extLst>
              <a:ext uri="{FF2B5EF4-FFF2-40B4-BE49-F238E27FC236}">
                <a16:creationId xmlns="" xmlns:a16="http://schemas.microsoft.com/office/drawing/2014/main" id="{5EDAFB86-E2DD-4797-BC50-F451509E14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394279" y="6252368"/>
            <a:ext cx="433936" cy="261143"/>
          </a:xfrm>
        </p:spPr>
        <p:txBody>
          <a:bodyPr/>
          <a:lstStyle>
            <a:lvl1pPr>
              <a:defRPr sz="800"/>
            </a:lvl1pPr>
          </a:lstStyle>
          <a:p>
            <a:r>
              <a:rPr lang="ru-RU"/>
              <a:t>40</a:t>
            </a:r>
            <a:endParaRPr lang="ru-RU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="" xmlns:a16="http://schemas.microsoft.com/office/drawing/2014/main" id="{BB90EDBA-D1E5-4F4C-B108-5C0E05B24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249" y="6252368"/>
            <a:ext cx="7433714" cy="261143"/>
          </a:xfrm>
        </p:spPr>
        <p:txBody>
          <a:bodyPr/>
          <a:lstStyle>
            <a:lvl1pPr algn="l">
              <a:defRPr sz="800">
                <a:latin typeface="+mj-lt"/>
              </a:defRPr>
            </a:lvl1pPr>
          </a:lstStyle>
          <a:p>
            <a:endParaRPr lang="ru-RU" dirty="0"/>
          </a:p>
        </p:txBody>
      </p:sp>
      <p:sp>
        <p:nvSpPr>
          <p:cNvPr id="10" name="Номер слайда 9">
            <a:extLst>
              <a:ext uri="{FF2B5EF4-FFF2-40B4-BE49-F238E27FC236}">
                <a16:creationId xmlns="" xmlns:a16="http://schemas.microsoft.com/office/drawing/2014/main" id="{05A78B95-AACA-4669-893C-88EC324C7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0343" y="6252368"/>
            <a:ext cx="433936" cy="261143"/>
          </a:xfrm>
        </p:spPr>
        <p:txBody>
          <a:bodyPr/>
          <a:lstStyle>
            <a:lvl1pPr>
              <a:defRPr sz="800">
                <a:solidFill>
                  <a:srgbClr val="000000"/>
                </a:solidFill>
              </a:defRPr>
            </a:lvl1pPr>
          </a:lstStyle>
          <a:p>
            <a:fld id="{38B80C3A-AF8D-49A7-8294-52D1B836817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35" name="Текст 34">
            <a:extLst>
              <a:ext uri="{FF2B5EF4-FFF2-40B4-BE49-F238E27FC236}">
                <a16:creationId xmlns="" xmlns:a16="http://schemas.microsoft.com/office/drawing/2014/main" id="{215B9B91-4F6A-434A-AF5D-7B4D681838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0248" y="1628775"/>
            <a:ext cx="4927600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36" name="Текст 34">
            <a:extLst>
              <a:ext uri="{FF2B5EF4-FFF2-40B4-BE49-F238E27FC236}">
                <a16:creationId xmlns="" xmlns:a16="http://schemas.microsoft.com/office/drawing/2014/main" id="{06F5E884-4E86-47ED-9EE4-4071F28657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0248" y="2267104"/>
            <a:ext cx="4927600" cy="3384395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40" name="Текст 34">
            <a:extLst>
              <a:ext uri="{FF2B5EF4-FFF2-40B4-BE49-F238E27FC236}">
                <a16:creationId xmlns="" xmlns:a16="http://schemas.microsoft.com/office/drawing/2014/main" id="{0474CE74-5E93-4421-8054-1E89F4D507D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05719" y="1628775"/>
            <a:ext cx="4927600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41" name="Текст 34">
            <a:extLst>
              <a:ext uri="{FF2B5EF4-FFF2-40B4-BE49-F238E27FC236}">
                <a16:creationId xmlns="" xmlns:a16="http://schemas.microsoft.com/office/drawing/2014/main" id="{BEE3F3D4-8D3C-4CFF-9DB8-7270CBD8F6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05719" y="2267104"/>
            <a:ext cx="4927600" cy="3384395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</p:spTree>
    <p:extLst>
      <p:ext uri="{BB962C8B-B14F-4D97-AF65-F5344CB8AC3E}">
        <p14:creationId xmlns:p14="http://schemas.microsoft.com/office/powerpoint/2010/main" val="42224091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плаш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D651E0E-8617-4A6D-A629-607CB6B72B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4977" y="283369"/>
            <a:ext cx="9144000" cy="835738"/>
          </a:xfrm>
        </p:spPr>
        <p:txBody>
          <a:bodyPr anchor="b">
            <a:normAutofit/>
          </a:bodyPr>
          <a:lstStyle>
            <a:lvl1pPr algn="l">
              <a:defRPr sz="16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21" name="Рисунок 20">
            <a:extLst>
              <a:ext uri="{FF2B5EF4-FFF2-40B4-BE49-F238E27FC236}">
                <a16:creationId xmlns="" xmlns:a16="http://schemas.microsoft.com/office/drawing/2014/main" id="{8BB4DC02-07CB-4393-9FAB-2E6F3DCE03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10987" y="566738"/>
            <a:ext cx="518367" cy="511968"/>
          </a:xfrm>
          <a:prstGeom prst="rect">
            <a:avLst/>
          </a:prstGeom>
        </p:spPr>
      </p:pic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658DD799-F940-4EBA-AB94-06639D6B1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40</a:t>
            </a:r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4584CD49-31B4-4801-AB9F-001367864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F1840F8D-C16C-4240-A9B1-A8D557118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="" xmlns:a16="http://schemas.microsoft.com/office/drawing/2014/main" id="{358C6B85-273C-4351-9F61-819B7277DF1F}"/>
              </a:ext>
            </a:extLst>
          </p:cNvPr>
          <p:cNvSpPr/>
          <p:nvPr userDrawn="1"/>
        </p:nvSpPr>
        <p:spPr>
          <a:xfrm>
            <a:off x="563566" y="1359219"/>
            <a:ext cx="3501228" cy="4548660"/>
          </a:xfrm>
          <a:prstGeom prst="roundRect">
            <a:avLst>
              <a:gd name="adj" fmla="val 2384"/>
            </a:avLst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="" xmlns:a16="http://schemas.microsoft.com/office/drawing/2014/main" id="{C307C661-6865-4DD2-B2EE-055CCEA26499}"/>
              </a:ext>
            </a:extLst>
          </p:cNvPr>
          <p:cNvSpPr/>
          <p:nvPr userDrawn="1"/>
        </p:nvSpPr>
        <p:spPr>
          <a:xfrm>
            <a:off x="4345386" y="1359219"/>
            <a:ext cx="3501228" cy="4548660"/>
          </a:xfrm>
          <a:prstGeom prst="roundRect">
            <a:avLst>
              <a:gd name="adj" fmla="val 2384"/>
            </a:avLst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Прямоугольник: скругленные углы 13">
            <a:extLst>
              <a:ext uri="{FF2B5EF4-FFF2-40B4-BE49-F238E27FC236}">
                <a16:creationId xmlns="" xmlns:a16="http://schemas.microsoft.com/office/drawing/2014/main" id="{E598E26C-C5F4-453D-B24F-29564AE38938}"/>
              </a:ext>
            </a:extLst>
          </p:cNvPr>
          <p:cNvSpPr/>
          <p:nvPr userDrawn="1"/>
        </p:nvSpPr>
        <p:spPr>
          <a:xfrm>
            <a:off x="8127206" y="1359219"/>
            <a:ext cx="3501228" cy="4548660"/>
          </a:xfrm>
          <a:prstGeom prst="roundRect">
            <a:avLst>
              <a:gd name="adj" fmla="val 2384"/>
            </a:avLst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2" name="Текст 34">
            <a:extLst>
              <a:ext uri="{FF2B5EF4-FFF2-40B4-BE49-F238E27FC236}">
                <a16:creationId xmlns="" xmlns:a16="http://schemas.microsoft.com/office/drawing/2014/main" id="{8075681B-CB8E-4FB8-A243-A5AC1C993B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5254" y="2490193"/>
            <a:ext cx="3117852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23" name="Текст 34">
            <a:extLst>
              <a:ext uri="{FF2B5EF4-FFF2-40B4-BE49-F238E27FC236}">
                <a16:creationId xmlns="" xmlns:a16="http://schemas.microsoft.com/office/drawing/2014/main" id="{6B28C392-D866-4E95-BB6F-0363B7648C5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5254" y="3128523"/>
            <a:ext cx="3117852" cy="2510278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24" name="Текст 34">
            <a:extLst>
              <a:ext uri="{FF2B5EF4-FFF2-40B4-BE49-F238E27FC236}">
                <a16:creationId xmlns="" xmlns:a16="http://schemas.microsoft.com/office/drawing/2014/main" id="{61F05187-1AD1-4948-9E8A-0AD20977687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37074" y="2490193"/>
            <a:ext cx="3117852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25" name="Текст 34">
            <a:extLst>
              <a:ext uri="{FF2B5EF4-FFF2-40B4-BE49-F238E27FC236}">
                <a16:creationId xmlns="" xmlns:a16="http://schemas.microsoft.com/office/drawing/2014/main" id="{C5F65EC4-7D6A-496D-B7FA-6AE660ED25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37074" y="3128523"/>
            <a:ext cx="3117852" cy="2510278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29" name="Текст 34">
            <a:extLst>
              <a:ext uri="{FF2B5EF4-FFF2-40B4-BE49-F238E27FC236}">
                <a16:creationId xmlns="" xmlns:a16="http://schemas.microsoft.com/office/drawing/2014/main" id="{25DC5FD5-79F1-47D5-A893-1EA8EE7167A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18894" y="2490193"/>
            <a:ext cx="3117852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30" name="Текст 34">
            <a:extLst>
              <a:ext uri="{FF2B5EF4-FFF2-40B4-BE49-F238E27FC236}">
                <a16:creationId xmlns="" xmlns:a16="http://schemas.microsoft.com/office/drawing/2014/main" id="{214F45BD-301D-4FC6-87BB-E32F9CFBDA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18894" y="3128523"/>
            <a:ext cx="3117852" cy="2510278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</p:spTree>
    <p:extLst>
      <p:ext uri="{BB962C8B-B14F-4D97-AF65-F5344CB8AC3E}">
        <p14:creationId xmlns:p14="http://schemas.microsoft.com/office/powerpoint/2010/main" val="26668912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плашки_2 ряд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D651E0E-8617-4A6D-A629-607CB6B72B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4977" y="283369"/>
            <a:ext cx="9144000" cy="835738"/>
          </a:xfrm>
        </p:spPr>
        <p:txBody>
          <a:bodyPr anchor="b">
            <a:normAutofit/>
          </a:bodyPr>
          <a:lstStyle>
            <a:lvl1pPr algn="l">
              <a:defRPr sz="16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21" name="Рисунок 20">
            <a:extLst>
              <a:ext uri="{FF2B5EF4-FFF2-40B4-BE49-F238E27FC236}">
                <a16:creationId xmlns="" xmlns:a16="http://schemas.microsoft.com/office/drawing/2014/main" id="{8BB4DC02-07CB-4393-9FAB-2E6F3DCE03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10987" y="566738"/>
            <a:ext cx="518367" cy="511968"/>
          </a:xfrm>
          <a:prstGeom prst="rect">
            <a:avLst/>
          </a:prstGeom>
        </p:spPr>
      </p:pic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658DD799-F940-4EBA-AB94-06639D6B1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40</a:t>
            </a:r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4584CD49-31B4-4801-AB9F-001367864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F1840F8D-C16C-4240-A9B1-A8D557118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="" xmlns:a16="http://schemas.microsoft.com/office/drawing/2014/main" id="{8509F4AD-D011-4838-B087-0EF19B0FDB25}"/>
              </a:ext>
            </a:extLst>
          </p:cNvPr>
          <p:cNvSpPr/>
          <p:nvPr userDrawn="1"/>
        </p:nvSpPr>
        <p:spPr>
          <a:xfrm>
            <a:off x="563566" y="1359219"/>
            <a:ext cx="5393862" cy="2136456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="" xmlns:a16="http://schemas.microsoft.com/office/drawing/2014/main" id="{0FC4D78A-43CC-4488-B236-0E4D2BBAD9C3}"/>
              </a:ext>
            </a:extLst>
          </p:cNvPr>
          <p:cNvSpPr/>
          <p:nvPr userDrawn="1"/>
        </p:nvSpPr>
        <p:spPr>
          <a:xfrm>
            <a:off x="6234574" y="1359219"/>
            <a:ext cx="5393862" cy="2136456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="" xmlns:a16="http://schemas.microsoft.com/office/drawing/2014/main" id="{E86CC75B-7DD6-4219-A541-4CD990E879F1}"/>
              </a:ext>
            </a:extLst>
          </p:cNvPr>
          <p:cNvSpPr/>
          <p:nvPr userDrawn="1"/>
        </p:nvSpPr>
        <p:spPr>
          <a:xfrm>
            <a:off x="563566" y="3771423"/>
            <a:ext cx="5393862" cy="2136456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Прямоугольник: скругленные углы 17">
            <a:extLst>
              <a:ext uri="{FF2B5EF4-FFF2-40B4-BE49-F238E27FC236}">
                <a16:creationId xmlns="" xmlns:a16="http://schemas.microsoft.com/office/drawing/2014/main" id="{CC3D05E1-F2F1-4E39-B60D-F561A0F4DED5}"/>
              </a:ext>
            </a:extLst>
          </p:cNvPr>
          <p:cNvSpPr/>
          <p:nvPr userDrawn="1"/>
        </p:nvSpPr>
        <p:spPr>
          <a:xfrm>
            <a:off x="6234574" y="3771423"/>
            <a:ext cx="5393862" cy="2136456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8" name="Текст 34">
            <a:extLst>
              <a:ext uri="{FF2B5EF4-FFF2-40B4-BE49-F238E27FC236}">
                <a16:creationId xmlns="" xmlns:a16="http://schemas.microsoft.com/office/drawing/2014/main" id="{1509C4DF-853A-462A-B95F-DB064F5A68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0248" y="1628775"/>
            <a:ext cx="4927600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29" name="Текст 34">
            <a:extLst>
              <a:ext uri="{FF2B5EF4-FFF2-40B4-BE49-F238E27FC236}">
                <a16:creationId xmlns="" xmlns:a16="http://schemas.microsoft.com/office/drawing/2014/main" id="{D0451568-0E62-4B95-93DF-57B51404297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0248" y="2143796"/>
            <a:ext cx="4927600" cy="1123280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30" name="Текст 34">
            <a:extLst>
              <a:ext uri="{FF2B5EF4-FFF2-40B4-BE49-F238E27FC236}">
                <a16:creationId xmlns="" xmlns:a16="http://schemas.microsoft.com/office/drawing/2014/main" id="{4656D37D-B951-45A3-8FBD-833C4FF691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05719" y="1628775"/>
            <a:ext cx="4927600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31" name="Текст 34">
            <a:extLst>
              <a:ext uri="{FF2B5EF4-FFF2-40B4-BE49-F238E27FC236}">
                <a16:creationId xmlns="" xmlns:a16="http://schemas.microsoft.com/office/drawing/2014/main" id="{0E001483-7E64-4607-8FB8-5D789999F73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05719" y="2143796"/>
            <a:ext cx="4927600" cy="1123280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32" name="Текст 34">
            <a:extLst>
              <a:ext uri="{FF2B5EF4-FFF2-40B4-BE49-F238E27FC236}">
                <a16:creationId xmlns="" xmlns:a16="http://schemas.microsoft.com/office/drawing/2014/main" id="{A2686C08-7794-4C3D-BC92-35DEE17CDF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0248" y="4055168"/>
            <a:ext cx="4927600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33" name="Текст 34">
            <a:extLst>
              <a:ext uri="{FF2B5EF4-FFF2-40B4-BE49-F238E27FC236}">
                <a16:creationId xmlns="" xmlns:a16="http://schemas.microsoft.com/office/drawing/2014/main" id="{C5FEE3D9-9D89-48D6-BA4E-68B5BC94454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0248" y="4570189"/>
            <a:ext cx="4927600" cy="1123280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34" name="Текст 34">
            <a:extLst>
              <a:ext uri="{FF2B5EF4-FFF2-40B4-BE49-F238E27FC236}">
                <a16:creationId xmlns="" xmlns:a16="http://schemas.microsoft.com/office/drawing/2014/main" id="{3A62136E-7A65-4AAA-904F-2C0BA7AFAD1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05719" y="4055168"/>
            <a:ext cx="4927600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35" name="Текст 34">
            <a:extLst>
              <a:ext uri="{FF2B5EF4-FFF2-40B4-BE49-F238E27FC236}">
                <a16:creationId xmlns="" xmlns:a16="http://schemas.microsoft.com/office/drawing/2014/main" id="{6F7A7E75-4B57-4D2F-BED7-F54D0A0B2E3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05719" y="4570189"/>
            <a:ext cx="4927600" cy="1123280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</p:spTree>
    <p:extLst>
      <p:ext uri="{BB962C8B-B14F-4D97-AF65-F5344CB8AC3E}">
        <p14:creationId xmlns:p14="http://schemas.microsoft.com/office/powerpoint/2010/main" val="33242629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плашки_4 ряд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D651E0E-8617-4A6D-A629-607CB6B72B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4977" y="283369"/>
            <a:ext cx="9144000" cy="835738"/>
          </a:xfrm>
        </p:spPr>
        <p:txBody>
          <a:bodyPr anchor="b">
            <a:normAutofit/>
          </a:bodyPr>
          <a:lstStyle>
            <a:lvl1pPr algn="l">
              <a:defRPr sz="16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21" name="Рисунок 20">
            <a:extLst>
              <a:ext uri="{FF2B5EF4-FFF2-40B4-BE49-F238E27FC236}">
                <a16:creationId xmlns="" xmlns:a16="http://schemas.microsoft.com/office/drawing/2014/main" id="{8BB4DC02-07CB-4393-9FAB-2E6F3DCE03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10987" y="566738"/>
            <a:ext cx="518367" cy="511968"/>
          </a:xfrm>
          <a:prstGeom prst="rect">
            <a:avLst/>
          </a:prstGeom>
        </p:spPr>
      </p:pic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658DD799-F940-4EBA-AB94-06639D6B1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40</a:t>
            </a:r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4584CD49-31B4-4801-AB9F-001367864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F1840F8D-C16C-4240-A9B1-A8D557118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="" xmlns:a16="http://schemas.microsoft.com/office/drawing/2014/main" id="{358C6B85-273C-4351-9F61-819B7277DF1F}"/>
              </a:ext>
            </a:extLst>
          </p:cNvPr>
          <p:cNvSpPr/>
          <p:nvPr userDrawn="1"/>
        </p:nvSpPr>
        <p:spPr>
          <a:xfrm>
            <a:off x="563566" y="1359219"/>
            <a:ext cx="2557923" cy="4548660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Прямоугольник: скругленные углы 25">
            <a:extLst>
              <a:ext uri="{FF2B5EF4-FFF2-40B4-BE49-F238E27FC236}">
                <a16:creationId xmlns="" xmlns:a16="http://schemas.microsoft.com/office/drawing/2014/main" id="{ED0FA315-6F98-4A88-A592-008C09F6FA9A}"/>
              </a:ext>
            </a:extLst>
          </p:cNvPr>
          <p:cNvSpPr/>
          <p:nvPr userDrawn="1"/>
        </p:nvSpPr>
        <p:spPr>
          <a:xfrm>
            <a:off x="3399505" y="1359219"/>
            <a:ext cx="2557923" cy="4548660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7" name="Прямоугольник: скругленные углы 26">
            <a:extLst>
              <a:ext uri="{FF2B5EF4-FFF2-40B4-BE49-F238E27FC236}">
                <a16:creationId xmlns="" xmlns:a16="http://schemas.microsoft.com/office/drawing/2014/main" id="{78A39CD7-C26D-4BEB-B31C-2E87565C9C8C}"/>
              </a:ext>
            </a:extLst>
          </p:cNvPr>
          <p:cNvSpPr/>
          <p:nvPr userDrawn="1"/>
        </p:nvSpPr>
        <p:spPr>
          <a:xfrm>
            <a:off x="6234571" y="1359219"/>
            <a:ext cx="2557923" cy="4548660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8" name="Прямоугольник: скругленные углы 27">
            <a:extLst>
              <a:ext uri="{FF2B5EF4-FFF2-40B4-BE49-F238E27FC236}">
                <a16:creationId xmlns="" xmlns:a16="http://schemas.microsoft.com/office/drawing/2014/main" id="{4E429BA7-E978-41F8-BE58-F4563E7F33E5}"/>
              </a:ext>
            </a:extLst>
          </p:cNvPr>
          <p:cNvSpPr/>
          <p:nvPr userDrawn="1"/>
        </p:nvSpPr>
        <p:spPr>
          <a:xfrm>
            <a:off x="9070510" y="1359219"/>
            <a:ext cx="2557923" cy="4548660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9" name="Текст 34">
            <a:extLst>
              <a:ext uri="{FF2B5EF4-FFF2-40B4-BE49-F238E27FC236}">
                <a16:creationId xmlns="" xmlns:a16="http://schemas.microsoft.com/office/drawing/2014/main" id="{BE31C936-A690-44B9-93DE-99BAABEEF1B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67" y="2490193"/>
            <a:ext cx="2168921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30" name="Текст 34">
            <a:extLst>
              <a:ext uri="{FF2B5EF4-FFF2-40B4-BE49-F238E27FC236}">
                <a16:creationId xmlns="" xmlns:a16="http://schemas.microsoft.com/office/drawing/2014/main" id="{5CF8DE89-FEDF-4B3E-A7E4-70EF50C067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8067" y="3128523"/>
            <a:ext cx="2168921" cy="2510278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32" name="Текст 34">
            <a:extLst>
              <a:ext uri="{FF2B5EF4-FFF2-40B4-BE49-F238E27FC236}">
                <a16:creationId xmlns="" xmlns:a16="http://schemas.microsoft.com/office/drawing/2014/main" id="{81EC4E5F-F244-4DA8-9A92-D3E9F7CA6E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96517" y="2490193"/>
            <a:ext cx="2168921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33" name="Текст 34">
            <a:extLst>
              <a:ext uri="{FF2B5EF4-FFF2-40B4-BE49-F238E27FC236}">
                <a16:creationId xmlns="" xmlns:a16="http://schemas.microsoft.com/office/drawing/2014/main" id="{2FA94733-B7CC-47BB-8409-292D3B81DA6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96517" y="3128523"/>
            <a:ext cx="2168921" cy="2510278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34" name="Текст 34">
            <a:extLst>
              <a:ext uri="{FF2B5EF4-FFF2-40B4-BE49-F238E27FC236}">
                <a16:creationId xmlns="" xmlns:a16="http://schemas.microsoft.com/office/drawing/2014/main" id="{E5A52897-84FF-4FA0-9194-CBBDE437311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25442" y="2490193"/>
            <a:ext cx="2168921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35" name="Текст 34">
            <a:extLst>
              <a:ext uri="{FF2B5EF4-FFF2-40B4-BE49-F238E27FC236}">
                <a16:creationId xmlns="" xmlns:a16="http://schemas.microsoft.com/office/drawing/2014/main" id="{ADD4E374-04CB-4308-8240-F2EA079D3D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25442" y="3128523"/>
            <a:ext cx="2168921" cy="2510278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36" name="Текст 34">
            <a:extLst>
              <a:ext uri="{FF2B5EF4-FFF2-40B4-BE49-F238E27FC236}">
                <a16:creationId xmlns="" xmlns:a16="http://schemas.microsoft.com/office/drawing/2014/main" id="{B0402F9A-9EA3-48DA-BDAF-3F849E2B52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65012" y="2490193"/>
            <a:ext cx="2168921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37" name="Текст 34">
            <a:extLst>
              <a:ext uri="{FF2B5EF4-FFF2-40B4-BE49-F238E27FC236}">
                <a16:creationId xmlns="" xmlns:a16="http://schemas.microsoft.com/office/drawing/2014/main" id="{A138A783-4D8C-4540-A046-0B33CB07197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65012" y="3128523"/>
            <a:ext cx="2168921" cy="2510278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</p:spTree>
    <p:extLst>
      <p:ext uri="{BB962C8B-B14F-4D97-AF65-F5344CB8AC3E}">
        <p14:creationId xmlns:p14="http://schemas.microsoft.com/office/powerpoint/2010/main" val="35700941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плаше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D651E0E-8617-4A6D-A629-607CB6B72B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4977" y="283369"/>
            <a:ext cx="9144000" cy="835738"/>
          </a:xfrm>
        </p:spPr>
        <p:txBody>
          <a:bodyPr anchor="b">
            <a:normAutofit/>
          </a:bodyPr>
          <a:lstStyle>
            <a:lvl1pPr algn="l">
              <a:defRPr sz="16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21" name="Рисунок 20">
            <a:extLst>
              <a:ext uri="{FF2B5EF4-FFF2-40B4-BE49-F238E27FC236}">
                <a16:creationId xmlns="" xmlns:a16="http://schemas.microsoft.com/office/drawing/2014/main" id="{8BB4DC02-07CB-4393-9FAB-2E6F3DCE03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10987" y="566738"/>
            <a:ext cx="518367" cy="511968"/>
          </a:xfrm>
          <a:prstGeom prst="rect">
            <a:avLst/>
          </a:prstGeom>
        </p:spPr>
      </p:pic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658DD799-F940-4EBA-AB94-06639D6B1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40</a:t>
            </a:r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4584CD49-31B4-4801-AB9F-001367864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F1840F8D-C16C-4240-A9B1-A8D557118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="" xmlns:a16="http://schemas.microsoft.com/office/drawing/2014/main" id="{358C6B85-273C-4351-9F61-819B7277DF1F}"/>
              </a:ext>
            </a:extLst>
          </p:cNvPr>
          <p:cNvSpPr/>
          <p:nvPr userDrawn="1"/>
        </p:nvSpPr>
        <p:spPr>
          <a:xfrm>
            <a:off x="563566" y="1359219"/>
            <a:ext cx="3501228" cy="2136456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="" xmlns:a16="http://schemas.microsoft.com/office/drawing/2014/main" id="{C307C661-6865-4DD2-B2EE-055CCEA26499}"/>
              </a:ext>
            </a:extLst>
          </p:cNvPr>
          <p:cNvSpPr/>
          <p:nvPr userDrawn="1"/>
        </p:nvSpPr>
        <p:spPr>
          <a:xfrm>
            <a:off x="4345386" y="1359219"/>
            <a:ext cx="3501228" cy="2136456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Прямоугольник: скругленные углы 13">
            <a:extLst>
              <a:ext uri="{FF2B5EF4-FFF2-40B4-BE49-F238E27FC236}">
                <a16:creationId xmlns="" xmlns:a16="http://schemas.microsoft.com/office/drawing/2014/main" id="{E598E26C-C5F4-453D-B24F-29564AE38938}"/>
              </a:ext>
            </a:extLst>
          </p:cNvPr>
          <p:cNvSpPr/>
          <p:nvPr userDrawn="1"/>
        </p:nvSpPr>
        <p:spPr>
          <a:xfrm>
            <a:off x="8127206" y="1359219"/>
            <a:ext cx="3501228" cy="2136456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="" xmlns:a16="http://schemas.microsoft.com/office/drawing/2014/main" id="{AF2E4AE1-746D-4326-B237-7CC42E9F4B23}"/>
              </a:ext>
            </a:extLst>
          </p:cNvPr>
          <p:cNvSpPr/>
          <p:nvPr userDrawn="1"/>
        </p:nvSpPr>
        <p:spPr>
          <a:xfrm>
            <a:off x="563566" y="3777142"/>
            <a:ext cx="3501228" cy="2136456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рямоугольник: скругленные углы 15">
            <a:extLst>
              <a:ext uri="{FF2B5EF4-FFF2-40B4-BE49-F238E27FC236}">
                <a16:creationId xmlns="" xmlns:a16="http://schemas.microsoft.com/office/drawing/2014/main" id="{7D012F38-843A-4DE2-A917-7F5B22D148E1}"/>
              </a:ext>
            </a:extLst>
          </p:cNvPr>
          <p:cNvSpPr/>
          <p:nvPr userDrawn="1"/>
        </p:nvSpPr>
        <p:spPr>
          <a:xfrm>
            <a:off x="4345386" y="3777142"/>
            <a:ext cx="3501228" cy="2136456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="" xmlns:a16="http://schemas.microsoft.com/office/drawing/2014/main" id="{8B54A978-ED50-4672-ADDA-B0B1F607796F}"/>
              </a:ext>
            </a:extLst>
          </p:cNvPr>
          <p:cNvSpPr/>
          <p:nvPr userDrawn="1"/>
        </p:nvSpPr>
        <p:spPr>
          <a:xfrm>
            <a:off x="8127206" y="3777142"/>
            <a:ext cx="3501228" cy="2136456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Текст 34">
            <a:extLst>
              <a:ext uri="{FF2B5EF4-FFF2-40B4-BE49-F238E27FC236}">
                <a16:creationId xmlns="" xmlns:a16="http://schemas.microsoft.com/office/drawing/2014/main" id="{F06FA5CD-4BED-47CC-922F-13618E7167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5254" y="1677556"/>
            <a:ext cx="3117852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19" name="Текст 34">
            <a:extLst>
              <a:ext uri="{FF2B5EF4-FFF2-40B4-BE49-F238E27FC236}">
                <a16:creationId xmlns="" xmlns:a16="http://schemas.microsoft.com/office/drawing/2014/main" id="{20D000B8-D575-4A39-806D-AA3436AF851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5254" y="2222695"/>
            <a:ext cx="3117852" cy="958655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20" name="Текст 34">
            <a:extLst>
              <a:ext uri="{FF2B5EF4-FFF2-40B4-BE49-F238E27FC236}">
                <a16:creationId xmlns="" xmlns:a16="http://schemas.microsoft.com/office/drawing/2014/main" id="{DA78353C-D8AA-4879-B50D-29BF3DDE8F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37074" y="1677556"/>
            <a:ext cx="3117852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22" name="Текст 34">
            <a:extLst>
              <a:ext uri="{FF2B5EF4-FFF2-40B4-BE49-F238E27FC236}">
                <a16:creationId xmlns="" xmlns:a16="http://schemas.microsoft.com/office/drawing/2014/main" id="{5F42DF02-4158-411C-9E28-C3359C2E6E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37074" y="2222695"/>
            <a:ext cx="3117852" cy="958655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23" name="Текст 34">
            <a:extLst>
              <a:ext uri="{FF2B5EF4-FFF2-40B4-BE49-F238E27FC236}">
                <a16:creationId xmlns="" xmlns:a16="http://schemas.microsoft.com/office/drawing/2014/main" id="{266143FD-0557-4617-9355-8A170E27CA7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18894" y="1677556"/>
            <a:ext cx="3117852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24" name="Текст 34">
            <a:extLst>
              <a:ext uri="{FF2B5EF4-FFF2-40B4-BE49-F238E27FC236}">
                <a16:creationId xmlns="" xmlns:a16="http://schemas.microsoft.com/office/drawing/2014/main" id="{156B25A4-FE2F-48DF-A0E9-C41E547686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18894" y="2222695"/>
            <a:ext cx="3117852" cy="958655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25" name="Текст 34">
            <a:extLst>
              <a:ext uri="{FF2B5EF4-FFF2-40B4-BE49-F238E27FC236}">
                <a16:creationId xmlns="" xmlns:a16="http://schemas.microsoft.com/office/drawing/2014/main" id="{7D42E90E-58D9-47A1-9E2F-F26DFBCCDA4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55254" y="4122422"/>
            <a:ext cx="3117852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26" name="Текст 34">
            <a:extLst>
              <a:ext uri="{FF2B5EF4-FFF2-40B4-BE49-F238E27FC236}">
                <a16:creationId xmlns="" xmlns:a16="http://schemas.microsoft.com/office/drawing/2014/main" id="{D6AE3055-8C73-43CD-A953-21E01D7954D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55254" y="4667561"/>
            <a:ext cx="3117852" cy="958655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27" name="Текст 34">
            <a:extLst>
              <a:ext uri="{FF2B5EF4-FFF2-40B4-BE49-F238E27FC236}">
                <a16:creationId xmlns="" xmlns:a16="http://schemas.microsoft.com/office/drawing/2014/main" id="{8A7A2913-B393-4CF3-BEF6-A1218332E9D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537074" y="4122422"/>
            <a:ext cx="3117852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28" name="Текст 34">
            <a:extLst>
              <a:ext uri="{FF2B5EF4-FFF2-40B4-BE49-F238E27FC236}">
                <a16:creationId xmlns="" xmlns:a16="http://schemas.microsoft.com/office/drawing/2014/main" id="{8253AA83-4869-4860-B553-8FEF5351813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537074" y="4667561"/>
            <a:ext cx="3117852" cy="958655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29" name="Текст 34">
            <a:extLst>
              <a:ext uri="{FF2B5EF4-FFF2-40B4-BE49-F238E27FC236}">
                <a16:creationId xmlns="" xmlns:a16="http://schemas.microsoft.com/office/drawing/2014/main" id="{54EA26DE-AA29-4116-A15D-0A2A07AB7DC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18894" y="4122422"/>
            <a:ext cx="3117852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30" name="Текст 34">
            <a:extLst>
              <a:ext uri="{FF2B5EF4-FFF2-40B4-BE49-F238E27FC236}">
                <a16:creationId xmlns="" xmlns:a16="http://schemas.microsoft.com/office/drawing/2014/main" id="{4EA0B05A-9E7B-4A35-B920-D753B281ECB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318894" y="4667561"/>
            <a:ext cx="3117852" cy="958655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</p:spTree>
    <p:extLst>
      <p:ext uri="{BB962C8B-B14F-4D97-AF65-F5344CB8AC3E}">
        <p14:creationId xmlns:p14="http://schemas.microsoft.com/office/powerpoint/2010/main" val="28044914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лашка под названием">
    <p:bg>
      <p:bgPr>
        <a:solidFill>
          <a:srgbClr val="232F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90A950C6-2F72-48CE-8AD3-B69488C710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0267" y="0"/>
            <a:ext cx="5619750" cy="68580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="" xmlns:a16="http://schemas.microsoft.com/office/drawing/2014/main" id="{7B57A0F6-4A43-4E62-98C7-09AC843AE32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35" y="285751"/>
            <a:ext cx="6286501" cy="6286501"/>
          </a:xfrm>
          <a:prstGeom prst="roundRect">
            <a:avLst>
              <a:gd name="adj" fmla="val 757"/>
            </a:avLst>
          </a:prstGeom>
        </p:spPr>
      </p:pic>
      <p:sp>
        <p:nvSpPr>
          <p:cNvPr id="17" name="Прямоугольник: скругленные углы 16">
            <a:extLst>
              <a:ext uri="{FF2B5EF4-FFF2-40B4-BE49-F238E27FC236}">
                <a16:creationId xmlns="" xmlns:a16="http://schemas.microsoft.com/office/drawing/2014/main" id="{9B47DC86-EBE7-4E94-8752-916F8835DD19}"/>
              </a:ext>
            </a:extLst>
          </p:cNvPr>
          <p:cNvSpPr/>
          <p:nvPr userDrawn="1"/>
        </p:nvSpPr>
        <p:spPr>
          <a:xfrm>
            <a:off x="361951" y="4108448"/>
            <a:ext cx="6134100" cy="2387601"/>
          </a:xfrm>
          <a:prstGeom prst="roundRect">
            <a:avLst>
              <a:gd name="adj" fmla="val 163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000" dirty="0"/>
          </a:p>
        </p:txBody>
      </p:sp>
      <p:sp>
        <p:nvSpPr>
          <p:cNvPr id="18" name="Title 1">
            <a:extLst>
              <a:ext uri="{FF2B5EF4-FFF2-40B4-BE49-F238E27FC236}">
                <a16:creationId xmlns="" xmlns:a16="http://schemas.microsoft.com/office/drawing/2014/main" id="{8521CD28-110A-4061-9EEE-D7F7A525C2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0276" y="4335073"/>
            <a:ext cx="5547323" cy="1451505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ru-RU" dirty="0"/>
              <a:t>ЗАГОЛОВОК ПРЕЗЕНТАЦИИ</a:t>
            </a:r>
            <a:endParaRPr lang="en-US" dirty="0"/>
          </a:p>
        </p:txBody>
      </p:sp>
      <p:sp>
        <p:nvSpPr>
          <p:cNvPr id="19" name="Subtitle 2">
            <a:extLst>
              <a:ext uri="{FF2B5EF4-FFF2-40B4-BE49-F238E27FC236}">
                <a16:creationId xmlns="" xmlns:a16="http://schemas.microsoft.com/office/drawing/2014/main" id="{964F8837-7929-4C38-90F2-3DBBBB48D59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50278" y="6013203"/>
            <a:ext cx="5547322" cy="482846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Подзаголовок или описание презентации</a:t>
            </a:r>
            <a:endParaRPr lang="en-US" dirty="0"/>
          </a:p>
        </p:txBody>
      </p:sp>
      <p:sp>
        <p:nvSpPr>
          <p:cNvPr id="20" name="Прямоугольник: скругленные углы 19">
            <a:extLst>
              <a:ext uri="{FF2B5EF4-FFF2-40B4-BE49-F238E27FC236}">
                <a16:creationId xmlns="" xmlns:a16="http://schemas.microsoft.com/office/drawing/2014/main" id="{FD7D53BD-A4E6-4E82-8A2C-DACF1540A405}"/>
              </a:ext>
            </a:extLst>
          </p:cNvPr>
          <p:cNvSpPr/>
          <p:nvPr userDrawn="1"/>
        </p:nvSpPr>
        <p:spPr>
          <a:xfrm>
            <a:off x="361951" y="361951"/>
            <a:ext cx="6134100" cy="1142997"/>
          </a:xfrm>
          <a:prstGeom prst="roundRect">
            <a:avLst>
              <a:gd name="adj" fmla="val 361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1" name="Рисунок 20">
            <a:extLst>
              <a:ext uri="{FF2B5EF4-FFF2-40B4-BE49-F238E27FC236}">
                <a16:creationId xmlns="" xmlns:a16="http://schemas.microsoft.com/office/drawing/2014/main" id="{26DCC00B-4413-4A15-A931-DC5819F7D13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777" y="709806"/>
            <a:ext cx="1821799" cy="44589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="" xmlns:a16="http://schemas.microsoft.com/office/drawing/2014/main" id="{BF364FD3-F8A7-4A3F-9F0E-F414E97B4D3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176" y="709807"/>
            <a:ext cx="1778825" cy="444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3016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плаше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D651E0E-8617-4A6D-A629-607CB6B72B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4977" y="283369"/>
            <a:ext cx="9144000" cy="835738"/>
          </a:xfrm>
        </p:spPr>
        <p:txBody>
          <a:bodyPr anchor="b">
            <a:normAutofit/>
          </a:bodyPr>
          <a:lstStyle>
            <a:lvl1pPr algn="l">
              <a:defRPr sz="16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21" name="Рисунок 20">
            <a:extLst>
              <a:ext uri="{FF2B5EF4-FFF2-40B4-BE49-F238E27FC236}">
                <a16:creationId xmlns="" xmlns:a16="http://schemas.microsoft.com/office/drawing/2014/main" id="{8BB4DC02-07CB-4393-9FAB-2E6F3DCE03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10987" y="566738"/>
            <a:ext cx="518367" cy="511968"/>
          </a:xfrm>
          <a:prstGeom prst="rect">
            <a:avLst/>
          </a:prstGeom>
        </p:spPr>
      </p:pic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658DD799-F940-4EBA-AB94-06639D6B1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40</a:t>
            </a:r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4584CD49-31B4-4801-AB9F-001367864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F1840F8D-C16C-4240-A9B1-A8D557118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="" xmlns:a16="http://schemas.microsoft.com/office/drawing/2014/main" id="{358C6B85-273C-4351-9F61-819B7277DF1F}"/>
              </a:ext>
            </a:extLst>
          </p:cNvPr>
          <p:cNvSpPr/>
          <p:nvPr userDrawn="1"/>
        </p:nvSpPr>
        <p:spPr>
          <a:xfrm>
            <a:off x="563566" y="1359219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="" xmlns:a16="http://schemas.microsoft.com/office/drawing/2014/main" id="{44ABCC63-B1C4-479C-8489-71037171001F}"/>
              </a:ext>
            </a:extLst>
          </p:cNvPr>
          <p:cNvSpPr/>
          <p:nvPr userDrawn="1"/>
        </p:nvSpPr>
        <p:spPr>
          <a:xfrm>
            <a:off x="3399506" y="1359219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Прямоугольник: скругленные углы 13">
            <a:extLst>
              <a:ext uri="{FF2B5EF4-FFF2-40B4-BE49-F238E27FC236}">
                <a16:creationId xmlns="" xmlns:a16="http://schemas.microsoft.com/office/drawing/2014/main" id="{39AEA8EB-0111-47D6-9629-04CF8890D6CD}"/>
              </a:ext>
            </a:extLst>
          </p:cNvPr>
          <p:cNvSpPr/>
          <p:nvPr userDrawn="1"/>
        </p:nvSpPr>
        <p:spPr>
          <a:xfrm>
            <a:off x="6234571" y="1359219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="" xmlns:a16="http://schemas.microsoft.com/office/drawing/2014/main" id="{5517FD76-D748-48F0-AED8-5294BD33D30D}"/>
              </a:ext>
            </a:extLst>
          </p:cNvPr>
          <p:cNvSpPr/>
          <p:nvPr userDrawn="1"/>
        </p:nvSpPr>
        <p:spPr>
          <a:xfrm>
            <a:off x="9070511" y="1359219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рямоугольник: скругленные углы 15">
            <a:extLst>
              <a:ext uri="{FF2B5EF4-FFF2-40B4-BE49-F238E27FC236}">
                <a16:creationId xmlns="" xmlns:a16="http://schemas.microsoft.com/office/drawing/2014/main" id="{369A5284-7DE8-4EC4-9CB5-9153BA2F6EDB}"/>
              </a:ext>
            </a:extLst>
          </p:cNvPr>
          <p:cNvSpPr/>
          <p:nvPr userDrawn="1"/>
        </p:nvSpPr>
        <p:spPr>
          <a:xfrm>
            <a:off x="563566" y="2970852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Прямоугольник: скругленные углы 17">
            <a:extLst>
              <a:ext uri="{FF2B5EF4-FFF2-40B4-BE49-F238E27FC236}">
                <a16:creationId xmlns="" xmlns:a16="http://schemas.microsoft.com/office/drawing/2014/main" id="{8604C9B3-84B9-4972-A966-6D46B6D12773}"/>
              </a:ext>
            </a:extLst>
          </p:cNvPr>
          <p:cNvSpPr/>
          <p:nvPr userDrawn="1"/>
        </p:nvSpPr>
        <p:spPr>
          <a:xfrm>
            <a:off x="3399506" y="2970852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9" name="Прямоугольник: скругленные углы 18">
            <a:extLst>
              <a:ext uri="{FF2B5EF4-FFF2-40B4-BE49-F238E27FC236}">
                <a16:creationId xmlns="" xmlns:a16="http://schemas.microsoft.com/office/drawing/2014/main" id="{AD0A7C98-BBD8-4B90-AA99-9480B29DC9A9}"/>
              </a:ext>
            </a:extLst>
          </p:cNvPr>
          <p:cNvSpPr/>
          <p:nvPr userDrawn="1"/>
        </p:nvSpPr>
        <p:spPr>
          <a:xfrm>
            <a:off x="6234571" y="2970852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Прямоугольник: скругленные углы 19">
            <a:extLst>
              <a:ext uri="{FF2B5EF4-FFF2-40B4-BE49-F238E27FC236}">
                <a16:creationId xmlns="" xmlns:a16="http://schemas.microsoft.com/office/drawing/2014/main" id="{437F91B0-485C-42F3-9F4E-3512D508023D}"/>
              </a:ext>
            </a:extLst>
          </p:cNvPr>
          <p:cNvSpPr/>
          <p:nvPr userDrawn="1"/>
        </p:nvSpPr>
        <p:spPr>
          <a:xfrm>
            <a:off x="9070511" y="2970852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2" name="Прямоугольник: скругленные углы 21">
            <a:extLst>
              <a:ext uri="{FF2B5EF4-FFF2-40B4-BE49-F238E27FC236}">
                <a16:creationId xmlns="" xmlns:a16="http://schemas.microsoft.com/office/drawing/2014/main" id="{44FF1C24-13AE-48CB-A6D4-9850568DE17D}"/>
              </a:ext>
            </a:extLst>
          </p:cNvPr>
          <p:cNvSpPr/>
          <p:nvPr userDrawn="1"/>
        </p:nvSpPr>
        <p:spPr>
          <a:xfrm>
            <a:off x="563566" y="4584223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3" name="Прямоугольник: скругленные углы 22">
            <a:extLst>
              <a:ext uri="{FF2B5EF4-FFF2-40B4-BE49-F238E27FC236}">
                <a16:creationId xmlns="" xmlns:a16="http://schemas.microsoft.com/office/drawing/2014/main" id="{60C7DA0D-4FD9-45F5-B1A6-A0B214D53166}"/>
              </a:ext>
            </a:extLst>
          </p:cNvPr>
          <p:cNvSpPr/>
          <p:nvPr userDrawn="1"/>
        </p:nvSpPr>
        <p:spPr>
          <a:xfrm>
            <a:off x="3399506" y="4584223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4" name="Прямоугольник: скругленные углы 23">
            <a:extLst>
              <a:ext uri="{FF2B5EF4-FFF2-40B4-BE49-F238E27FC236}">
                <a16:creationId xmlns="" xmlns:a16="http://schemas.microsoft.com/office/drawing/2014/main" id="{F64F435B-3CF1-49D7-83FC-2D1C8AD600AA}"/>
              </a:ext>
            </a:extLst>
          </p:cNvPr>
          <p:cNvSpPr/>
          <p:nvPr userDrawn="1"/>
        </p:nvSpPr>
        <p:spPr>
          <a:xfrm>
            <a:off x="6234571" y="4584223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Прямоугольник: скругленные углы 24">
            <a:extLst>
              <a:ext uri="{FF2B5EF4-FFF2-40B4-BE49-F238E27FC236}">
                <a16:creationId xmlns="" xmlns:a16="http://schemas.microsoft.com/office/drawing/2014/main" id="{86782B1D-385A-49D2-8BA8-F27E691B7923}"/>
              </a:ext>
            </a:extLst>
          </p:cNvPr>
          <p:cNvSpPr/>
          <p:nvPr userDrawn="1"/>
        </p:nvSpPr>
        <p:spPr>
          <a:xfrm>
            <a:off x="9070511" y="4584223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3" name="Текст 34">
            <a:extLst>
              <a:ext uri="{FF2B5EF4-FFF2-40B4-BE49-F238E27FC236}">
                <a16:creationId xmlns="" xmlns:a16="http://schemas.microsoft.com/office/drawing/2014/main" id="{9D90B131-EA3E-4AFD-BDD0-46FB45798A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67" y="1511579"/>
            <a:ext cx="2168921" cy="355600"/>
          </a:xfrm>
        </p:spPr>
        <p:txBody>
          <a:bodyPr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34" name="Текст 34">
            <a:extLst>
              <a:ext uri="{FF2B5EF4-FFF2-40B4-BE49-F238E27FC236}">
                <a16:creationId xmlns="" xmlns:a16="http://schemas.microsoft.com/office/drawing/2014/main" id="{5DD8DBE8-5A82-4103-BAD8-6E83C23E104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8067" y="1867179"/>
            <a:ext cx="2168921" cy="628371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35" name="Текст 34">
            <a:extLst>
              <a:ext uri="{FF2B5EF4-FFF2-40B4-BE49-F238E27FC236}">
                <a16:creationId xmlns="" xmlns:a16="http://schemas.microsoft.com/office/drawing/2014/main" id="{38E94912-33A8-49AC-977C-2FB47090645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96517" y="1511579"/>
            <a:ext cx="2168921" cy="355600"/>
          </a:xfrm>
        </p:spPr>
        <p:txBody>
          <a:bodyPr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36" name="Текст 34">
            <a:extLst>
              <a:ext uri="{FF2B5EF4-FFF2-40B4-BE49-F238E27FC236}">
                <a16:creationId xmlns="" xmlns:a16="http://schemas.microsoft.com/office/drawing/2014/main" id="{5A586568-C51D-45D9-AC61-3C67FEE437A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96517" y="1867179"/>
            <a:ext cx="2168921" cy="628371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37" name="Текст 34">
            <a:extLst>
              <a:ext uri="{FF2B5EF4-FFF2-40B4-BE49-F238E27FC236}">
                <a16:creationId xmlns="" xmlns:a16="http://schemas.microsoft.com/office/drawing/2014/main" id="{EE8E8B31-29DC-4586-B868-5A414A04C86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25442" y="1511579"/>
            <a:ext cx="2168921" cy="355600"/>
          </a:xfrm>
        </p:spPr>
        <p:txBody>
          <a:bodyPr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38" name="Текст 34">
            <a:extLst>
              <a:ext uri="{FF2B5EF4-FFF2-40B4-BE49-F238E27FC236}">
                <a16:creationId xmlns="" xmlns:a16="http://schemas.microsoft.com/office/drawing/2014/main" id="{9EC66F1C-68BD-4C95-8E13-136D173D06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25442" y="1867179"/>
            <a:ext cx="2168921" cy="628371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39" name="Текст 34">
            <a:extLst>
              <a:ext uri="{FF2B5EF4-FFF2-40B4-BE49-F238E27FC236}">
                <a16:creationId xmlns="" xmlns:a16="http://schemas.microsoft.com/office/drawing/2014/main" id="{D66F2BEB-AAEF-48B5-89BB-ECB483414D2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65012" y="1511579"/>
            <a:ext cx="2168921" cy="355600"/>
          </a:xfrm>
        </p:spPr>
        <p:txBody>
          <a:bodyPr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40" name="Текст 34">
            <a:extLst>
              <a:ext uri="{FF2B5EF4-FFF2-40B4-BE49-F238E27FC236}">
                <a16:creationId xmlns="" xmlns:a16="http://schemas.microsoft.com/office/drawing/2014/main" id="{0A7152CA-1422-46C6-8211-55328E66900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65012" y="1867179"/>
            <a:ext cx="2168921" cy="628371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41" name="Текст 34">
            <a:extLst>
              <a:ext uri="{FF2B5EF4-FFF2-40B4-BE49-F238E27FC236}">
                <a16:creationId xmlns="" xmlns:a16="http://schemas.microsoft.com/office/drawing/2014/main" id="{39B4488E-45E4-4848-A34F-FDE47700131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58067" y="3154439"/>
            <a:ext cx="2168921" cy="355600"/>
          </a:xfrm>
        </p:spPr>
        <p:txBody>
          <a:bodyPr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42" name="Текст 34">
            <a:extLst>
              <a:ext uri="{FF2B5EF4-FFF2-40B4-BE49-F238E27FC236}">
                <a16:creationId xmlns="" xmlns:a16="http://schemas.microsoft.com/office/drawing/2014/main" id="{F7330A55-59AB-47BA-B71A-99EB960735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58067" y="3510039"/>
            <a:ext cx="2168921" cy="628371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43" name="Текст 34">
            <a:extLst>
              <a:ext uri="{FF2B5EF4-FFF2-40B4-BE49-F238E27FC236}">
                <a16:creationId xmlns="" xmlns:a16="http://schemas.microsoft.com/office/drawing/2014/main" id="{BF1A5E43-F5A1-4AA8-B163-8C24BE007F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596517" y="3154439"/>
            <a:ext cx="2168921" cy="355600"/>
          </a:xfrm>
        </p:spPr>
        <p:txBody>
          <a:bodyPr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44" name="Текст 34">
            <a:extLst>
              <a:ext uri="{FF2B5EF4-FFF2-40B4-BE49-F238E27FC236}">
                <a16:creationId xmlns="" xmlns:a16="http://schemas.microsoft.com/office/drawing/2014/main" id="{4CB6AECE-40DA-4C9E-A0EF-5CA11391DEA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96517" y="3510039"/>
            <a:ext cx="2168921" cy="628371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45" name="Текст 34">
            <a:extLst>
              <a:ext uri="{FF2B5EF4-FFF2-40B4-BE49-F238E27FC236}">
                <a16:creationId xmlns="" xmlns:a16="http://schemas.microsoft.com/office/drawing/2014/main" id="{CA4CF68B-D55E-4C61-86FA-103D4573463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25442" y="3154439"/>
            <a:ext cx="2168921" cy="355600"/>
          </a:xfrm>
        </p:spPr>
        <p:txBody>
          <a:bodyPr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46" name="Текст 34">
            <a:extLst>
              <a:ext uri="{FF2B5EF4-FFF2-40B4-BE49-F238E27FC236}">
                <a16:creationId xmlns="" xmlns:a16="http://schemas.microsoft.com/office/drawing/2014/main" id="{B18BC665-C7B3-48E9-9C30-9B3964B9504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25442" y="3510039"/>
            <a:ext cx="2168921" cy="628371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47" name="Текст 34">
            <a:extLst>
              <a:ext uri="{FF2B5EF4-FFF2-40B4-BE49-F238E27FC236}">
                <a16:creationId xmlns="" xmlns:a16="http://schemas.microsoft.com/office/drawing/2014/main" id="{9755DA13-316A-4D13-BDF2-E7C2AA7D7D2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65012" y="3154439"/>
            <a:ext cx="2168921" cy="355600"/>
          </a:xfrm>
        </p:spPr>
        <p:txBody>
          <a:bodyPr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48" name="Текст 34">
            <a:extLst>
              <a:ext uri="{FF2B5EF4-FFF2-40B4-BE49-F238E27FC236}">
                <a16:creationId xmlns="" xmlns:a16="http://schemas.microsoft.com/office/drawing/2014/main" id="{0527DA7B-F933-43DC-AE44-E29C23BADDA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65012" y="3510039"/>
            <a:ext cx="2168921" cy="628371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57" name="Текст 34">
            <a:extLst>
              <a:ext uri="{FF2B5EF4-FFF2-40B4-BE49-F238E27FC236}">
                <a16:creationId xmlns="" xmlns:a16="http://schemas.microsoft.com/office/drawing/2014/main" id="{0793B7F6-E7F6-4044-B92F-67460D8BB07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58067" y="4762700"/>
            <a:ext cx="2168921" cy="355600"/>
          </a:xfrm>
        </p:spPr>
        <p:txBody>
          <a:bodyPr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58" name="Текст 34">
            <a:extLst>
              <a:ext uri="{FF2B5EF4-FFF2-40B4-BE49-F238E27FC236}">
                <a16:creationId xmlns="" xmlns:a16="http://schemas.microsoft.com/office/drawing/2014/main" id="{46376519-64A7-4F3E-8C46-E359468BD89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58067" y="5118300"/>
            <a:ext cx="2168921" cy="628371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59" name="Текст 34">
            <a:extLst>
              <a:ext uri="{FF2B5EF4-FFF2-40B4-BE49-F238E27FC236}">
                <a16:creationId xmlns="" xmlns:a16="http://schemas.microsoft.com/office/drawing/2014/main" id="{D90E3CC4-CF19-40C6-B6CB-2CEF82A5209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596517" y="4762700"/>
            <a:ext cx="2168921" cy="355600"/>
          </a:xfrm>
        </p:spPr>
        <p:txBody>
          <a:bodyPr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60" name="Текст 34">
            <a:extLst>
              <a:ext uri="{FF2B5EF4-FFF2-40B4-BE49-F238E27FC236}">
                <a16:creationId xmlns="" xmlns:a16="http://schemas.microsoft.com/office/drawing/2014/main" id="{17D909B8-A300-46EB-A411-98BDBACA5DE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596517" y="5118300"/>
            <a:ext cx="2168921" cy="628371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61" name="Текст 34">
            <a:extLst>
              <a:ext uri="{FF2B5EF4-FFF2-40B4-BE49-F238E27FC236}">
                <a16:creationId xmlns="" xmlns:a16="http://schemas.microsoft.com/office/drawing/2014/main" id="{B5633FBD-9927-44F4-BD0C-D8ED6AF862A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425442" y="4762700"/>
            <a:ext cx="2168921" cy="355600"/>
          </a:xfrm>
        </p:spPr>
        <p:txBody>
          <a:bodyPr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62" name="Текст 34">
            <a:extLst>
              <a:ext uri="{FF2B5EF4-FFF2-40B4-BE49-F238E27FC236}">
                <a16:creationId xmlns="" xmlns:a16="http://schemas.microsoft.com/office/drawing/2014/main" id="{4D0E7886-4DCE-464D-B693-7446ABCFAB3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425442" y="5118300"/>
            <a:ext cx="2168921" cy="628371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63" name="Текст 34">
            <a:extLst>
              <a:ext uri="{FF2B5EF4-FFF2-40B4-BE49-F238E27FC236}">
                <a16:creationId xmlns="" xmlns:a16="http://schemas.microsoft.com/office/drawing/2014/main" id="{74DC095F-E490-4BE5-8198-294A7CE133C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265012" y="4762700"/>
            <a:ext cx="2168921" cy="355600"/>
          </a:xfrm>
        </p:spPr>
        <p:txBody>
          <a:bodyPr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64" name="Текст 34">
            <a:extLst>
              <a:ext uri="{FF2B5EF4-FFF2-40B4-BE49-F238E27FC236}">
                <a16:creationId xmlns="" xmlns:a16="http://schemas.microsoft.com/office/drawing/2014/main" id="{389FB6AF-17D4-405C-B502-6FDF93BCDAD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265012" y="5118300"/>
            <a:ext cx="2168921" cy="628371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</p:spTree>
    <p:extLst>
      <p:ext uri="{BB962C8B-B14F-4D97-AF65-F5344CB8AC3E}">
        <p14:creationId xmlns:p14="http://schemas.microsoft.com/office/powerpoint/2010/main" val="37180957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новое изображение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5E3C4AA9-700D-4296-8EC2-84CE3C90D7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1F1524ED-5237-4894-9125-3F2D7C5B3C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35" y="285751"/>
            <a:ext cx="6286501" cy="6286501"/>
          </a:xfrm>
          <a:prstGeom prst="roundRect">
            <a:avLst>
              <a:gd name="adj" fmla="val 757"/>
            </a:avLst>
          </a:prstGeom>
        </p:spPr>
      </p:pic>
      <p:sp>
        <p:nvSpPr>
          <p:cNvPr id="12" name="Прямоугольник: скругленные углы 11">
            <a:extLst>
              <a:ext uri="{FF2B5EF4-FFF2-40B4-BE49-F238E27FC236}">
                <a16:creationId xmlns="" xmlns:a16="http://schemas.microsoft.com/office/drawing/2014/main" id="{848BB3F7-9627-4FAF-BB8B-5136BC7A6997}"/>
              </a:ext>
            </a:extLst>
          </p:cNvPr>
          <p:cNvSpPr/>
          <p:nvPr userDrawn="1"/>
        </p:nvSpPr>
        <p:spPr>
          <a:xfrm>
            <a:off x="361951" y="4108448"/>
            <a:ext cx="6134100" cy="2387601"/>
          </a:xfrm>
          <a:prstGeom prst="roundRect">
            <a:avLst>
              <a:gd name="adj" fmla="val 163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0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50276" y="4335073"/>
            <a:ext cx="5547323" cy="1451505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ru-RU" dirty="0"/>
              <a:t>ЗАГОЛОВОК ПРЕЗЕНТАЦИИ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0278" y="6013203"/>
            <a:ext cx="5547322" cy="482846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Подзаголовок или описание презентации</a:t>
            </a:r>
            <a:endParaRPr lang="en-US" dirty="0"/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="" xmlns:a16="http://schemas.microsoft.com/office/drawing/2014/main" id="{5E3A6A44-8391-4FAF-97A0-C93407BDFE61}"/>
              </a:ext>
            </a:extLst>
          </p:cNvPr>
          <p:cNvSpPr/>
          <p:nvPr userDrawn="1"/>
        </p:nvSpPr>
        <p:spPr>
          <a:xfrm>
            <a:off x="361951" y="361951"/>
            <a:ext cx="6134100" cy="1142997"/>
          </a:xfrm>
          <a:prstGeom prst="roundRect">
            <a:avLst>
              <a:gd name="adj" fmla="val 361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B039AB6D-FED6-4C9E-AA95-76CB8394B46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777" y="709806"/>
            <a:ext cx="1821799" cy="44589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="" xmlns:a16="http://schemas.microsoft.com/office/drawing/2014/main" id="{8B2B6ACB-45C9-44BE-86CC-DE5FB0D0749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176" y="709807"/>
            <a:ext cx="1778825" cy="444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5137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ительный_Первый вариант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: скругленные углы 8">
            <a:extLst>
              <a:ext uri="{FF2B5EF4-FFF2-40B4-BE49-F238E27FC236}">
                <a16:creationId xmlns="" xmlns:a16="http://schemas.microsoft.com/office/drawing/2014/main" id="{5E3A6A44-8391-4FAF-97A0-C93407BDFE61}"/>
              </a:ext>
            </a:extLst>
          </p:cNvPr>
          <p:cNvSpPr/>
          <p:nvPr userDrawn="1"/>
        </p:nvSpPr>
        <p:spPr>
          <a:xfrm>
            <a:off x="285750" y="283369"/>
            <a:ext cx="11620502" cy="6291262"/>
          </a:xfrm>
          <a:prstGeom prst="roundRect">
            <a:avLst>
              <a:gd name="adj" fmla="val 886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4" name="Прямоугольник: скругленные углы 23">
            <a:extLst>
              <a:ext uri="{FF2B5EF4-FFF2-40B4-BE49-F238E27FC236}">
                <a16:creationId xmlns="" xmlns:a16="http://schemas.microsoft.com/office/drawing/2014/main" id="{C61D541A-72A3-42D6-92A5-398856057462}"/>
              </a:ext>
            </a:extLst>
          </p:cNvPr>
          <p:cNvSpPr/>
          <p:nvPr userDrawn="1"/>
        </p:nvSpPr>
        <p:spPr>
          <a:xfrm>
            <a:off x="6233160" y="1355724"/>
            <a:ext cx="5395274" cy="4937279"/>
          </a:xfrm>
          <a:prstGeom prst="roundRect">
            <a:avLst>
              <a:gd name="adj" fmla="val 878"/>
            </a:avLst>
          </a:prstGeom>
          <a:solidFill>
            <a:srgbClr val="232F4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000" dirty="0"/>
          </a:p>
        </p:txBody>
      </p:sp>
      <p:sp>
        <p:nvSpPr>
          <p:cNvPr id="23" name="Прямоугольник: скругленные углы 22">
            <a:extLst>
              <a:ext uri="{FF2B5EF4-FFF2-40B4-BE49-F238E27FC236}">
                <a16:creationId xmlns="" xmlns:a16="http://schemas.microsoft.com/office/drawing/2014/main" id="{250BC641-B1B8-4521-AE68-7B5A130B13D8}"/>
              </a:ext>
            </a:extLst>
          </p:cNvPr>
          <p:cNvSpPr/>
          <p:nvPr userDrawn="1"/>
        </p:nvSpPr>
        <p:spPr>
          <a:xfrm>
            <a:off x="6233160" y="1355724"/>
            <a:ext cx="5395274" cy="4937279"/>
          </a:xfrm>
          <a:prstGeom prst="roundRect">
            <a:avLst>
              <a:gd name="adj" fmla="val 878"/>
            </a:avLst>
          </a:prstGeom>
          <a:solidFill>
            <a:srgbClr val="232F4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0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14E303F8-59A1-4D14-A1DF-80B3F42C4F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66" y="1355724"/>
            <a:ext cx="5395274" cy="4937279"/>
          </a:xfrm>
          <a:prstGeom prst="roundRect">
            <a:avLst>
              <a:gd name="adj" fmla="val 757"/>
            </a:avLst>
          </a:prstGeom>
        </p:spPr>
      </p:pic>
      <p:sp>
        <p:nvSpPr>
          <p:cNvPr id="20" name="Прямоугольник: скругленные углы 19">
            <a:extLst>
              <a:ext uri="{FF2B5EF4-FFF2-40B4-BE49-F238E27FC236}">
                <a16:creationId xmlns="" xmlns:a16="http://schemas.microsoft.com/office/drawing/2014/main" id="{84D8BA5E-2E23-4377-905D-30AF634AE8D8}"/>
              </a:ext>
            </a:extLst>
          </p:cNvPr>
          <p:cNvSpPr/>
          <p:nvPr userDrawn="1"/>
        </p:nvSpPr>
        <p:spPr>
          <a:xfrm>
            <a:off x="629728" y="5175849"/>
            <a:ext cx="5253488" cy="1055690"/>
          </a:xfrm>
          <a:prstGeom prst="roundRect">
            <a:avLst>
              <a:gd name="adj" fmla="val 163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0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B039AB6D-FED6-4C9E-AA95-76CB8394B46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947" y="626461"/>
            <a:ext cx="1821799" cy="44589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4BD63B5C-BD4C-4AB8-A2F7-9623ABBD29B5}"/>
              </a:ext>
            </a:extLst>
          </p:cNvPr>
          <p:cNvSpPr txBox="1"/>
          <p:nvPr userDrawn="1"/>
        </p:nvSpPr>
        <p:spPr>
          <a:xfrm>
            <a:off x="918250" y="5472862"/>
            <a:ext cx="39203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2"/>
                </a:solidFill>
              </a:rPr>
              <a:t>Спасибо за внимание!</a:t>
            </a:r>
          </a:p>
        </p:txBody>
      </p:sp>
      <p:sp>
        <p:nvSpPr>
          <p:cNvPr id="29" name="Текст 28">
            <a:extLst>
              <a:ext uri="{FF2B5EF4-FFF2-40B4-BE49-F238E27FC236}">
                <a16:creationId xmlns="" xmlns:a16="http://schemas.microsoft.com/office/drawing/2014/main" id="{8240B0CA-2CB7-434F-A5F1-1CB20033F1C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69949" y="3983374"/>
            <a:ext cx="1859283" cy="230187"/>
          </a:xfrm>
        </p:spPr>
        <p:txBody>
          <a:bodyPr anchor="ctr">
            <a:normAutofit/>
          </a:bodyPr>
          <a:lstStyle>
            <a:lvl1pPr marL="0" indent="0">
              <a:buNone/>
              <a:defRPr sz="1000" b="1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+7 980 888 77 00</a:t>
            </a:r>
          </a:p>
        </p:txBody>
      </p:sp>
      <p:sp>
        <p:nvSpPr>
          <p:cNvPr id="38" name="Рисунок 37">
            <a:extLst>
              <a:ext uri="{FF2B5EF4-FFF2-40B4-BE49-F238E27FC236}">
                <a16:creationId xmlns="" xmlns:a16="http://schemas.microsoft.com/office/drawing/2014/main" id="{A04B8321-F25E-409D-8530-0E45E74A018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485802" y="4019886"/>
            <a:ext cx="157163" cy="157163"/>
          </a:xfr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 </a:t>
            </a:r>
          </a:p>
        </p:txBody>
      </p:sp>
      <p:sp>
        <p:nvSpPr>
          <p:cNvPr id="40" name="Рисунок 37">
            <a:extLst>
              <a:ext uri="{FF2B5EF4-FFF2-40B4-BE49-F238E27FC236}">
                <a16:creationId xmlns="" xmlns:a16="http://schemas.microsoft.com/office/drawing/2014/main" id="{A275190D-452C-4D6B-8E38-B192533D1D3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479482" y="4441114"/>
            <a:ext cx="157163" cy="157163"/>
          </a:xfrm>
          <a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 </a:t>
            </a:r>
          </a:p>
        </p:txBody>
      </p:sp>
      <p:sp>
        <p:nvSpPr>
          <p:cNvPr id="42" name="Текст 28">
            <a:extLst>
              <a:ext uri="{FF2B5EF4-FFF2-40B4-BE49-F238E27FC236}">
                <a16:creationId xmlns="" xmlns:a16="http://schemas.microsoft.com/office/drawing/2014/main" id="{2313ED2B-95EA-4FD4-B929-124123FE84F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669949" y="4404602"/>
            <a:ext cx="2339654" cy="230187"/>
          </a:xfrm>
        </p:spPr>
        <p:txBody>
          <a:bodyPr anchor="ctr">
            <a:normAutofit/>
          </a:bodyPr>
          <a:lstStyle>
            <a:lvl1pPr marL="0" indent="0">
              <a:buNone/>
              <a:defRPr sz="1000" b="1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info@mail.ru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3F36FD72-E712-4ABE-97B6-BC3418362593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161" y="4762244"/>
            <a:ext cx="2625090" cy="1530759"/>
          </a:xfrm>
          <a:prstGeom prst="rect">
            <a:avLst/>
          </a:prstGeom>
        </p:spPr>
      </p:pic>
      <p:sp>
        <p:nvSpPr>
          <p:cNvPr id="26" name="Прямоугольник: скругленные углы 25">
            <a:extLst>
              <a:ext uri="{FF2B5EF4-FFF2-40B4-BE49-F238E27FC236}">
                <a16:creationId xmlns="" xmlns:a16="http://schemas.microsoft.com/office/drawing/2014/main" id="{ED6315F9-0C6A-48A6-A299-F5DB2B62812A}"/>
              </a:ext>
            </a:extLst>
          </p:cNvPr>
          <p:cNvSpPr/>
          <p:nvPr userDrawn="1"/>
        </p:nvSpPr>
        <p:spPr>
          <a:xfrm>
            <a:off x="9132571" y="1428750"/>
            <a:ext cx="2424970" cy="4802789"/>
          </a:xfrm>
          <a:prstGeom prst="roundRect">
            <a:avLst>
              <a:gd name="adj" fmla="val 1631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000" dirty="0"/>
          </a:p>
        </p:txBody>
      </p:sp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E7E50F4B-5027-4220-B8F1-200D2F4B5430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571" y="4813957"/>
            <a:ext cx="2424970" cy="1417582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53953531-C52B-465E-8691-D4E9F14D2D30}"/>
              </a:ext>
            </a:extLst>
          </p:cNvPr>
          <p:cNvSpPr txBox="1"/>
          <p:nvPr userDrawn="1"/>
        </p:nvSpPr>
        <p:spPr>
          <a:xfrm>
            <a:off x="6385212" y="2066422"/>
            <a:ext cx="18925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rgbClr val="FFFFFF"/>
                </a:solidFill>
                <a:latin typeface="+mj-lt"/>
              </a:rPr>
              <a:t>Контакты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AD54705A-BA75-4029-8173-DD289C84233B}"/>
              </a:ext>
            </a:extLst>
          </p:cNvPr>
          <p:cNvSpPr txBox="1"/>
          <p:nvPr userDrawn="1"/>
        </p:nvSpPr>
        <p:spPr>
          <a:xfrm>
            <a:off x="9284623" y="2066422"/>
            <a:ext cx="18925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rgbClr val="232F44"/>
                </a:solidFill>
                <a:latin typeface="+mj-lt"/>
              </a:rPr>
              <a:t>Сайт </a:t>
            </a:r>
          </a:p>
        </p:txBody>
      </p:sp>
    </p:spTree>
    <p:extLst>
      <p:ext uri="{BB962C8B-B14F-4D97-AF65-F5344CB8AC3E}">
        <p14:creationId xmlns:p14="http://schemas.microsoft.com/office/powerpoint/2010/main" val="17583211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ительный_Второй варинт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: скругленные углы 8">
            <a:extLst>
              <a:ext uri="{FF2B5EF4-FFF2-40B4-BE49-F238E27FC236}">
                <a16:creationId xmlns="" xmlns:a16="http://schemas.microsoft.com/office/drawing/2014/main" id="{5E3A6A44-8391-4FAF-97A0-C93407BDFE61}"/>
              </a:ext>
            </a:extLst>
          </p:cNvPr>
          <p:cNvSpPr/>
          <p:nvPr userDrawn="1"/>
        </p:nvSpPr>
        <p:spPr>
          <a:xfrm>
            <a:off x="285750" y="283369"/>
            <a:ext cx="11620502" cy="6291262"/>
          </a:xfrm>
          <a:prstGeom prst="roundRect">
            <a:avLst>
              <a:gd name="adj" fmla="val 886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B039AB6D-FED6-4C9E-AA95-76CB8394B4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947" y="626461"/>
            <a:ext cx="1821799" cy="445895"/>
          </a:xfrm>
          <a:prstGeom prst="rect">
            <a:avLst/>
          </a:prstGeom>
        </p:spPr>
      </p:pic>
      <p:sp>
        <p:nvSpPr>
          <p:cNvPr id="33" name="Рисунок 32">
            <a:extLst>
              <a:ext uri="{FF2B5EF4-FFF2-40B4-BE49-F238E27FC236}">
                <a16:creationId xmlns="" xmlns:a16="http://schemas.microsoft.com/office/drawing/2014/main" id="{E68AE19E-E645-40DD-B3BB-3A519E794F6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581650" y="283369"/>
            <a:ext cx="6324600" cy="6291262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4BD63B5C-BD4C-4AB8-A2F7-9623ABBD29B5}"/>
              </a:ext>
            </a:extLst>
          </p:cNvPr>
          <p:cNvSpPr txBox="1"/>
          <p:nvPr userDrawn="1"/>
        </p:nvSpPr>
        <p:spPr>
          <a:xfrm>
            <a:off x="472477" y="3198167"/>
            <a:ext cx="39203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2"/>
                </a:solidFill>
              </a:rPr>
              <a:t>Спасибо за внимание!</a:t>
            </a:r>
          </a:p>
        </p:txBody>
      </p:sp>
      <p:sp>
        <p:nvSpPr>
          <p:cNvPr id="29" name="Текст 28">
            <a:extLst>
              <a:ext uri="{FF2B5EF4-FFF2-40B4-BE49-F238E27FC236}">
                <a16:creationId xmlns="" xmlns:a16="http://schemas.microsoft.com/office/drawing/2014/main" id="{8240B0CA-2CB7-434F-A5F1-1CB20033F1C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7713" y="5730083"/>
            <a:ext cx="1859283" cy="230187"/>
          </a:xfrm>
        </p:spPr>
        <p:txBody>
          <a:bodyPr anchor="ctr">
            <a:normAutofit/>
          </a:bodyPr>
          <a:lstStyle>
            <a:lvl1pPr marL="0" indent="0">
              <a:buNone/>
              <a:defRPr sz="1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+7 980 888 77 00</a:t>
            </a:r>
          </a:p>
        </p:txBody>
      </p:sp>
      <p:sp>
        <p:nvSpPr>
          <p:cNvPr id="38" name="Рисунок 37">
            <a:extLst>
              <a:ext uri="{FF2B5EF4-FFF2-40B4-BE49-F238E27FC236}">
                <a16:creationId xmlns="" xmlns:a16="http://schemas.microsoft.com/office/drawing/2014/main" id="{A04B8321-F25E-409D-8530-0E45E74A018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63566" y="5766595"/>
            <a:ext cx="157163" cy="157163"/>
          </a:xfr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ru-RU" dirty="0"/>
              <a:t> </a:t>
            </a:r>
          </a:p>
        </p:txBody>
      </p:sp>
      <p:sp>
        <p:nvSpPr>
          <p:cNvPr id="39" name="Рисунок 37">
            <a:extLst>
              <a:ext uri="{FF2B5EF4-FFF2-40B4-BE49-F238E27FC236}">
                <a16:creationId xmlns="" xmlns:a16="http://schemas.microsoft.com/office/drawing/2014/main" id="{34867425-A9F1-4BD4-997F-5883A4A1063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736219" y="5766595"/>
            <a:ext cx="157163" cy="157163"/>
          </a:xfr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ru-RU" dirty="0"/>
              <a:t> </a:t>
            </a:r>
          </a:p>
        </p:txBody>
      </p:sp>
      <p:sp>
        <p:nvSpPr>
          <p:cNvPr id="40" name="Рисунок 37">
            <a:extLst>
              <a:ext uri="{FF2B5EF4-FFF2-40B4-BE49-F238E27FC236}">
                <a16:creationId xmlns="" xmlns:a16="http://schemas.microsoft.com/office/drawing/2014/main" id="{A275190D-452C-4D6B-8E38-B192533D1D3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434965" y="5766595"/>
            <a:ext cx="157163" cy="157163"/>
          </a:xfrm>
          <a:blipFill>
            <a:blip r:embed="rId7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ru-RU" dirty="0"/>
              <a:t> </a:t>
            </a:r>
          </a:p>
        </p:txBody>
      </p:sp>
      <p:sp>
        <p:nvSpPr>
          <p:cNvPr id="41" name="Текст 28">
            <a:extLst>
              <a:ext uri="{FF2B5EF4-FFF2-40B4-BE49-F238E27FC236}">
                <a16:creationId xmlns="" xmlns:a16="http://schemas.microsoft.com/office/drawing/2014/main" id="{4140E86F-3A09-4407-994B-8E7215AF4E8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924496" y="5730083"/>
            <a:ext cx="2339654" cy="230187"/>
          </a:xfrm>
        </p:spPr>
        <p:txBody>
          <a:bodyPr anchor="ctr">
            <a:normAutofit/>
          </a:bodyPr>
          <a:lstStyle>
            <a:lvl1pPr marL="0" indent="0">
              <a:buNone/>
              <a:defRPr sz="1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 err="1"/>
              <a:t>stc.innopolis.university</a:t>
            </a:r>
            <a:endParaRPr lang="ru-RU" dirty="0"/>
          </a:p>
        </p:txBody>
      </p:sp>
      <p:sp>
        <p:nvSpPr>
          <p:cNvPr id="42" name="Текст 28">
            <a:extLst>
              <a:ext uri="{FF2B5EF4-FFF2-40B4-BE49-F238E27FC236}">
                <a16:creationId xmlns="" xmlns:a16="http://schemas.microsoft.com/office/drawing/2014/main" id="{2313ED2B-95EA-4FD4-B929-124123FE84F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25432" y="5730083"/>
            <a:ext cx="2339654" cy="230187"/>
          </a:xfrm>
        </p:spPr>
        <p:txBody>
          <a:bodyPr anchor="ctr">
            <a:normAutofit/>
          </a:bodyPr>
          <a:lstStyle>
            <a:lvl1pPr marL="0" indent="0">
              <a:buNone/>
              <a:defRPr sz="1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info@mail.ru</a:t>
            </a: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2FD870E5-77CF-4D4F-A714-48483EB60307}"/>
              </a:ext>
            </a:extLst>
          </p:cNvPr>
          <p:cNvSpPr txBox="1"/>
          <p:nvPr userDrawn="1"/>
        </p:nvSpPr>
        <p:spPr>
          <a:xfrm>
            <a:off x="472477" y="5328822"/>
            <a:ext cx="39203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rgbClr val="000000"/>
                </a:solidFill>
                <a:latin typeface="+mj-lt"/>
              </a:rPr>
              <a:t>Контакты</a:t>
            </a:r>
          </a:p>
        </p:txBody>
      </p:sp>
    </p:spTree>
    <p:extLst>
      <p:ext uri="{BB962C8B-B14F-4D97-AF65-F5344CB8AC3E}">
        <p14:creationId xmlns:p14="http://schemas.microsoft.com/office/powerpoint/2010/main" val="208293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 подвалом/Колонтикулом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B436AD7E-E28D-4425-86DD-43A0CB345A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Прямоугольник: скругленные углы 7">
            <a:extLst>
              <a:ext uri="{FF2B5EF4-FFF2-40B4-BE49-F238E27FC236}">
                <a16:creationId xmlns="" xmlns:a16="http://schemas.microsoft.com/office/drawing/2014/main" id="{54A14E52-497C-432C-B250-DE8C662A6B8E}"/>
              </a:ext>
            </a:extLst>
          </p:cNvPr>
          <p:cNvSpPr/>
          <p:nvPr userDrawn="1"/>
        </p:nvSpPr>
        <p:spPr>
          <a:xfrm>
            <a:off x="285750" y="283369"/>
            <a:ext cx="11620502" cy="6291262"/>
          </a:xfrm>
          <a:prstGeom prst="roundRect">
            <a:avLst>
              <a:gd name="adj" fmla="val 886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="" xmlns:a16="http://schemas.microsoft.com/office/drawing/2014/main" id="{66A7AA7E-A38F-44FC-B623-C8C008974F08}"/>
              </a:ext>
            </a:extLst>
          </p:cNvPr>
          <p:cNvSpPr/>
          <p:nvPr userDrawn="1"/>
        </p:nvSpPr>
        <p:spPr>
          <a:xfrm>
            <a:off x="285750" y="6191249"/>
            <a:ext cx="11620502" cy="383381"/>
          </a:xfrm>
          <a:prstGeom prst="roundRect">
            <a:avLst>
              <a:gd name="adj" fmla="val 13930"/>
            </a:avLst>
          </a:prstGeom>
          <a:solidFill>
            <a:srgbClr val="FFFFFF">
              <a:alpha val="60000"/>
            </a:srgbClr>
          </a:solidFill>
          <a:ln w="19050"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ADE6539-0943-4E55-8452-319E2D8A35B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4433" y="3736286"/>
            <a:ext cx="4155623" cy="824820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400">
                <a:solidFill>
                  <a:schemeClr val="tx1"/>
                </a:solidFill>
              </a:defRPr>
            </a:lvl1pPr>
          </a:lstStyle>
          <a:p>
            <a:r>
              <a:rPr lang="ru-RU" dirty="0"/>
              <a:t>Заголовок</a:t>
            </a:r>
            <a:br>
              <a:rPr lang="ru-RU" dirty="0"/>
            </a:br>
            <a:r>
              <a:rPr lang="ru-RU" dirty="0"/>
              <a:t>раздела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A1975BA1-0104-4DC0-8F03-A9AAD8A120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434" y="5479583"/>
            <a:ext cx="4567466" cy="569982"/>
          </a:xfrm>
        </p:spPr>
        <p:txBody>
          <a:bodyPr>
            <a:normAutofit/>
          </a:bodyPr>
          <a:lstStyle>
            <a:lvl1pPr marL="0" indent="0" algn="l">
              <a:buNone/>
              <a:defRPr sz="9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F618F86-911A-42B7-8480-E6434BB370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394279" y="6253343"/>
            <a:ext cx="356895" cy="259192"/>
          </a:xfrm>
        </p:spPr>
        <p:txBody>
          <a:bodyPr/>
          <a:lstStyle>
            <a:lvl1pPr algn="l">
              <a:defRPr sz="800">
                <a:solidFill>
                  <a:srgbClr val="000000">
                    <a:alpha val="50000"/>
                  </a:srgbClr>
                </a:solidFill>
                <a:latin typeface="+mj-lt"/>
              </a:defRPr>
            </a:lvl1pPr>
          </a:lstStyle>
          <a:p>
            <a:r>
              <a:rPr lang="ru-RU"/>
              <a:t>40</a:t>
            </a:r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B198E2AD-F6BF-479E-8F6D-1E40D802C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249" y="6253344"/>
            <a:ext cx="10080329" cy="259191"/>
          </a:xfrm>
        </p:spPr>
        <p:txBody>
          <a:bodyPr/>
          <a:lstStyle>
            <a:lvl1pPr algn="l">
              <a:defRPr sz="800">
                <a:solidFill>
                  <a:srgbClr val="000000">
                    <a:alpha val="50000"/>
                  </a:srgb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82BE346A-B03C-48B1-9535-74AD0D3B7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5655" y="6253343"/>
            <a:ext cx="428624" cy="259192"/>
          </a:xfr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3DDA6579-4B58-4374-94CF-CFC71615706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DE3212CF-DF80-4BE3-A5B6-792112DBCFF3}"/>
              </a:ext>
            </a:extLst>
          </p:cNvPr>
          <p:cNvSpPr txBox="1"/>
          <p:nvPr userDrawn="1"/>
        </p:nvSpPr>
        <p:spPr>
          <a:xfrm>
            <a:off x="11322843" y="6275216"/>
            <a:ext cx="8095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ru-RU" sz="800" dirty="0">
                <a:solidFill>
                  <a:schemeClr val="tx1">
                    <a:alpha val="50000"/>
                  </a:schemeClr>
                </a:solidFill>
                <a:latin typeface="+mj-lt"/>
              </a:rPr>
              <a:t>/</a:t>
            </a:r>
          </a:p>
        </p:txBody>
      </p:sp>
      <p:cxnSp>
        <p:nvCxnSpPr>
          <p:cNvPr id="18" name="Прямая соединительная линия 17">
            <a:extLst>
              <a:ext uri="{FF2B5EF4-FFF2-40B4-BE49-F238E27FC236}">
                <a16:creationId xmlns="" xmlns:a16="http://schemas.microsoft.com/office/drawing/2014/main" id="{BA12002C-3E76-43BD-B31D-865E97E7B39C}"/>
              </a:ext>
            </a:extLst>
          </p:cNvPr>
          <p:cNvCxnSpPr/>
          <p:nvPr userDrawn="1"/>
        </p:nvCxnSpPr>
        <p:spPr>
          <a:xfrm>
            <a:off x="10893425" y="6191248"/>
            <a:ext cx="0" cy="38338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Рисунок 19">
            <a:extLst>
              <a:ext uri="{FF2B5EF4-FFF2-40B4-BE49-F238E27FC236}">
                <a16:creationId xmlns="" xmlns:a16="http://schemas.microsoft.com/office/drawing/2014/main" id="{E642E52B-AEDD-4592-8140-A8940639A21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5947" y="626461"/>
            <a:ext cx="1821799" cy="445894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="" xmlns:a16="http://schemas.microsoft.com/office/drawing/2014/main" id="{129E9488-8A98-4DBD-BA26-7E46ADFAB37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2522" y="6304356"/>
            <a:ext cx="157164" cy="157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9362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ез подвала/Колонтикула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B436AD7E-E28D-4425-86DD-43A0CB345A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Прямоугольник: скругленные углы 7">
            <a:extLst>
              <a:ext uri="{FF2B5EF4-FFF2-40B4-BE49-F238E27FC236}">
                <a16:creationId xmlns="" xmlns:a16="http://schemas.microsoft.com/office/drawing/2014/main" id="{54A14E52-497C-432C-B250-DE8C662A6B8E}"/>
              </a:ext>
            </a:extLst>
          </p:cNvPr>
          <p:cNvSpPr/>
          <p:nvPr userDrawn="1"/>
        </p:nvSpPr>
        <p:spPr>
          <a:xfrm>
            <a:off x="285750" y="283369"/>
            <a:ext cx="11620502" cy="6291262"/>
          </a:xfrm>
          <a:prstGeom prst="roundRect">
            <a:avLst>
              <a:gd name="adj" fmla="val 886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ADE6539-0943-4E55-8452-319E2D8A35B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7333" y="4227668"/>
            <a:ext cx="6840767" cy="1095545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ru-RU" dirty="0"/>
              <a:t>Заголовок</a:t>
            </a:r>
            <a:br>
              <a:rPr lang="ru-RU" dirty="0"/>
            </a:br>
            <a:r>
              <a:rPr lang="ru-RU" dirty="0"/>
              <a:t>раздела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A1975BA1-0104-4DC0-8F03-A9AAD8A120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7334" y="5758983"/>
            <a:ext cx="4567466" cy="569982"/>
          </a:xfrm>
        </p:spPr>
        <p:txBody>
          <a:bodyPr>
            <a:normAutofit/>
          </a:bodyPr>
          <a:lstStyle>
            <a:lvl1pPr marL="0" indent="0" algn="l">
              <a:buNone/>
              <a:defRPr sz="9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="" xmlns:a16="http://schemas.microsoft.com/office/drawing/2014/main" id="{E642E52B-AEDD-4592-8140-A8940639A21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5947" y="626461"/>
            <a:ext cx="1821799" cy="44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7735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D651E0E-8617-4A6D-A629-607CB6B72B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4977" y="283369"/>
            <a:ext cx="9144000" cy="835738"/>
          </a:xfrm>
        </p:spPr>
        <p:txBody>
          <a:bodyPr anchor="b">
            <a:normAutofit/>
          </a:bodyPr>
          <a:lstStyle>
            <a:lvl1pPr algn="l">
              <a:defRPr sz="16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21" name="Рисунок 20">
            <a:extLst>
              <a:ext uri="{FF2B5EF4-FFF2-40B4-BE49-F238E27FC236}">
                <a16:creationId xmlns="" xmlns:a16="http://schemas.microsoft.com/office/drawing/2014/main" id="{8BB4DC02-07CB-4393-9FAB-2E6F3DCE03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10987" y="566738"/>
            <a:ext cx="518367" cy="511968"/>
          </a:xfrm>
          <a:prstGeom prst="rect">
            <a:avLst/>
          </a:prstGeom>
        </p:spPr>
      </p:pic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658DD799-F940-4EBA-AB94-06639D6B1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40</a:t>
            </a:r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4584CD49-31B4-4801-AB9F-001367864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F1840F8D-C16C-4240-A9B1-A8D557118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86536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овый контен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9FB3361-8570-4210-BB88-AF2A97E6A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C1C414DE-858A-4D5F-B4CA-4D7FAE9C6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40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2BBFD154-5197-484A-8B2C-4D56579F5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F2E8F85C-67A4-4557-810D-331606DD1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t>‹#›</a:t>
            </a:fld>
            <a:endParaRPr lang="ru-RU"/>
          </a:p>
        </p:txBody>
      </p:sp>
      <p:sp>
        <p:nvSpPr>
          <p:cNvPr id="9" name="Подзаголовок 2">
            <a:extLst>
              <a:ext uri="{FF2B5EF4-FFF2-40B4-BE49-F238E27FC236}">
                <a16:creationId xmlns="" xmlns:a16="http://schemas.microsoft.com/office/drawing/2014/main" id="{AEBBBAAE-958B-44F4-A07A-B9F6D5098862}"/>
              </a:ext>
            </a:extLst>
          </p:cNvPr>
          <p:cNvSpPr>
            <a:spLocks noGrp="1"/>
          </p:cNvSpPr>
          <p:nvPr>
            <p:ph type="subTitle" idx="14" hasCustomPrompt="1"/>
          </p:nvPr>
        </p:nvSpPr>
        <p:spPr>
          <a:xfrm>
            <a:off x="481326" y="1889760"/>
            <a:ext cx="10524808" cy="4018122"/>
          </a:xfrm>
        </p:spPr>
        <p:txBody>
          <a:bodyPr>
            <a:normAutofit/>
          </a:bodyPr>
          <a:lstStyle>
            <a:lvl1pPr marL="0" indent="0" algn="l">
              <a:buNone/>
              <a:defRPr sz="9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Текстовый контент</a:t>
            </a:r>
          </a:p>
        </p:txBody>
      </p:sp>
      <p:sp>
        <p:nvSpPr>
          <p:cNvPr id="8" name="Текст 34">
            <a:extLst>
              <a:ext uri="{FF2B5EF4-FFF2-40B4-BE49-F238E27FC236}">
                <a16:creationId xmlns="" xmlns:a16="http://schemas.microsoft.com/office/drawing/2014/main" id="{20C5C352-63D6-4117-AB46-374709A9CA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4976" y="1359219"/>
            <a:ext cx="10515600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670801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slideLayout" Target="../slideLayouts/slideLayout20.xml"/><Relationship Id="rId18" Type="http://schemas.openxmlformats.org/officeDocument/2006/relationships/image" Target="../media/image26.svg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9.xml"/><Relationship Id="rId17" Type="http://schemas.openxmlformats.org/officeDocument/2006/relationships/image" Target="../media/image18.png"/><Relationship Id="rId2" Type="http://schemas.openxmlformats.org/officeDocument/2006/relationships/slideLayout" Target="../slideLayouts/slideLayout9.xml"/><Relationship Id="rId16" Type="http://schemas.openxmlformats.org/officeDocument/2006/relationships/image" Target="../media/image24.svg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5" Type="http://schemas.openxmlformats.org/officeDocument/2006/relationships/image" Target="../media/image17.png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/>
              <a:t>40</a:t>
            </a:r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1A55CC-94DF-4835-83C1-33403824786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10081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39" r:id="rId2"/>
    <p:sldLayoutId id="2147483709" r:id="rId3"/>
    <p:sldLayoutId id="2147483740" r:id="rId4"/>
    <p:sldLayoutId id="2147483722" r:id="rId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96A3DBE-A8AD-4C89-8D86-1A2F93E84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373F64F7-4F5E-40E8-BD6D-F98C5186A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3F11CCC8-123B-4C05-A28C-6B677FB9EE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/>
              <a:t>40</a:t>
            </a:r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252FE2F1-1B92-420E-A289-993E8B609A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69B12A0-C336-4A61-B186-BE8BE48210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DA6579-4B58-4374-94CF-CFC7161570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7708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41" r:id="rId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32F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: скругленные углы 8">
            <a:extLst>
              <a:ext uri="{FF2B5EF4-FFF2-40B4-BE49-F238E27FC236}">
                <a16:creationId xmlns="" xmlns:a16="http://schemas.microsoft.com/office/drawing/2014/main" id="{B62FC5C5-5B4D-47F8-B4C2-4FA6714FCCF6}"/>
              </a:ext>
            </a:extLst>
          </p:cNvPr>
          <p:cNvSpPr/>
          <p:nvPr userDrawn="1"/>
        </p:nvSpPr>
        <p:spPr>
          <a:xfrm>
            <a:off x="285750" y="283369"/>
            <a:ext cx="11620502" cy="6291262"/>
          </a:xfrm>
          <a:prstGeom prst="roundRect">
            <a:avLst>
              <a:gd name="adj" fmla="val 886"/>
            </a:avLst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FBC28C0-8E7E-48E3-A1FB-83AC1215F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977" y="365126"/>
            <a:ext cx="10515600" cy="7539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4BD22062-D246-438F-B83B-C6E7851D57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4977" y="1527142"/>
            <a:ext cx="10515600" cy="46498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="" xmlns:a16="http://schemas.microsoft.com/office/drawing/2014/main" id="{22FD7EE5-AF49-4D3E-9080-02A2B0CA1A97}"/>
              </a:ext>
            </a:extLst>
          </p:cNvPr>
          <p:cNvSpPr/>
          <p:nvPr userDrawn="1"/>
        </p:nvSpPr>
        <p:spPr>
          <a:xfrm>
            <a:off x="285750" y="6191249"/>
            <a:ext cx="11620502" cy="383381"/>
          </a:xfrm>
          <a:prstGeom prst="roundRect">
            <a:avLst>
              <a:gd name="adj" fmla="val 13930"/>
            </a:avLst>
          </a:prstGeom>
          <a:solidFill>
            <a:schemeClr val="bg2">
              <a:alpha val="60000"/>
            </a:schemeClr>
          </a:solidFill>
          <a:ln w="19050"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64842022-FF49-4866-B099-9BD32FE31613}"/>
              </a:ext>
            </a:extLst>
          </p:cNvPr>
          <p:cNvSpPr txBox="1"/>
          <p:nvPr userDrawn="1"/>
        </p:nvSpPr>
        <p:spPr>
          <a:xfrm>
            <a:off x="11322843" y="6275216"/>
            <a:ext cx="8095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ru-RU" sz="800" dirty="0">
                <a:solidFill>
                  <a:schemeClr val="tx1">
                    <a:alpha val="50000"/>
                  </a:schemeClr>
                </a:solidFill>
                <a:latin typeface="+mj-lt"/>
              </a:rPr>
              <a:t>/</a:t>
            </a: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="" xmlns:a16="http://schemas.microsoft.com/office/drawing/2014/main" id="{6BC9425E-8604-4F2F-BD4B-57DCEE32F3BE}"/>
              </a:ext>
            </a:extLst>
          </p:cNvPr>
          <p:cNvCxnSpPr/>
          <p:nvPr userDrawn="1"/>
        </p:nvCxnSpPr>
        <p:spPr>
          <a:xfrm>
            <a:off x="10893425" y="6191248"/>
            <a:ext cx="0" cy="38338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06E9E6D4-F337-4E1F-B119-077A4B34F976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562522" y="6304356"/>
            <a:ext cx="157164" cy="157164"/>
          </a:xfrm>
          <a:prstGeom prst="rect">
            <a:avLst/>
          </a:prstGeom>
        </p:spPr>
      </p:pic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9E595D22-84E3-43EC-9A12-A54E4F1342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94279" y="6252962"/>
            <a:ext cx="460374" cy="2599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r>
              <a:rPr lang="ru-RU"/>
              <a:t>40</a:t>
            </a:r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133A0C43-973B-4987-ACAD-B59AA5AD0D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0249" y="6252962"/>
            <a:ext cx="9817101" cy="2599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917471F5-22B8-4783-B97A-F9EF989B66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06134" y="6252962"/>
            <a:ext cx="388145" cy="2599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000000"/>
                </a:solidFill>
                <a:latin typeface="+mj-lt"/>
              </a:defRPr>
            </a:lvl1pPr>
          </a:lstStyle>
          <a:p>
            <a:fld id="{38B80C3A-AF8D-49A7-8294-52D1B8368172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A8D948D4-67CE-4C2A-8628-39C1F76ED1BD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1110987" y="566738"/>
            <a:ext cx="518367" cy="511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78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27" r:id="rId2"/>
    <p:sldLayoutId id="2147483748" r:id="rId3"/>
    <p:sldLayoutId id="2147483749" r:id="rId4"/>
    <p:sldLayoutId id="2147483750" r:id="rId5"/>
    <p:sldLayoutId id="2147483747" r:id="rId6"/>
    <p:sldLayoutId id="2147483751" r:id="rId7"/>
    <p:sldLayoutId id="2147483726" r:id="rId8"/>
    <p:sldLayoutId id="2147483744" r:id="rId9"/>
    <p:sldLayoutId id="2147483746" r:id="rId10"/>
    <p:sldLayoutId id="2147483743" r:id="rId11"/>
    <p:sldLayoutId id="2147483745" r:id="rId12"/>
    <p:sldLayoutId id="2147483742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2BAAFFA6-97F7-461B-A8B9-A8D63A584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0277" y="1886465"/>
            <a:ext cx="5440960" cy="2636108"/>
          </a:xfrm>
        </p:spPr>
        <p:txBody>
          <a:bodyPr>
            <a:normAutofit/>
          </a:bodyPr>
          <a:lstStyle/>
          <a:p>
            <a:r>
              <a:rPr lang="ru-RU" sz="2200" dirty="0" smtClean="0">
                <a:solidFill>
                  <a:schemeClr val="tx1"/>
                </a:solidFill>
              </a:rPr>
              <a:t>Гипотеза:</a:t>
            </a:r>
            <a:r>
              <a:rPr lang="ru-RU" dirty="0"/>
              <a:t> </a:t>
            </a:r>
            <a:r>
              <a:rPr lang="ru-RU" dirty="0" smtClean="0">
                <a:solidFill>
                  <a:srgbClr val="002060"/>
                </a:solidFill>
              </a:rPr>
              <a:t>Чем </a:t>
            </a:r>
            <a:r>
              <a:rPr lang="ru-RU" dirty="0">
                <a:solidFill>
                  <a:srgbClr val="002060"/>
                </a:solidFill>
              </a:rPr>
              <a:t>больше сумма кредита тем </a:t>
            </a:r>
            <a:r>
              <a:rPr lang="ru-RU" dirty="0" smtClean="0">
                <a:solidFill>
                  <a:srgbClr val="002060"/>
                </a:solidFill>
              </a:rPr>
              <a:t>	           больше </a:t>
            </a:r>
            <a:r>
              <a:rPr lang="ru-RU" dirty="0">
                <a:solidFill>
                  <a:srgbClr val="002060"/>
                </a:solidFill>
              </a:rPr>
              <a:t>прирост кредитного </a:t>
            </a:r>
            <a:r>
              <a:rPr lang="ru-RU" dirty="0" smtClean="0">
                <a:solidFill>
                  <a:srgbClr val="002060"/>
                </a:solidFill>
              </a:rPr>
              <a:t>	           портфеля.</a:t>
            </a:r>
            <a:br>
              <a:rPr lang="ru-RU" dirty="0" smtClean="0">
                <a:solidFill>
                  <a:srgbClr val="002060"/>
                </a:solidFill>
              </a:rPr>
            </a:br>
            <a:r>
              <a:rPr lang="ru-RU" dirty="0" smtClean="0">
                <a:solidFill>
                  <a:srgbClr val="002060"/>
                </a:solidFill>
              </a:rPr>
              <a:t/>
            </a:r>
            <a:br>
              <a:rPr lang="ru-RU" dirty="0" smtClean="0">
                <a:solidFill>
                  <a:srgbClr val="002060"/>
                </a:solidFill>
              </a:rPr>
            </a:br>
            <a:r>
              <a:rPr lang="ru-RU" dirty="0" smtClean="0">
                <a:solidFill>
                  <a:srgbClr val="0070C0"/>
                </a:solidFill>
              </a:rPr>
              <a:t>Построение модели количества визитов в больницу.</a:t>
            </a:r>
            <a:r>
              <a:rPr lang="ru-RU" dirty="0">
                <a:solidFill>
                  <a:srgbClr val="0070C0"/>
                </a:solidFill>
              </a:rPr>
              <a:t/>
            </a:r>
            <a:br>
              <a:rPr lang="ru-RU" dirty="0">
                <a:solidFill>
                  <a:srgbClr val="0070C0"/>
                </a:solidFill>
              </a:rPr>
            </a:br>
            <a:r>
              <a:rPr lang="ru-RU" dirty="0">
                <a:solidFill>
                  <a:srgbClr val="0070C0"/>
                </a:solidFill>
              </a:rPr>
              <a:t/>
            </a:r>
            <a:br>
              <a:rPr lang="ru-RU" dirty="0">
                <a:solidFill>
                  <a:srgbClr val="0070C0"/>
                </a:solidFill>
              </a:rPr>
            </a:br>
            <a:endParaRPr lang="ru-RU" dirty="0">
              <a:solidFill>
                <a:srgbClr val="0070C0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8E3187D4-6A36-44A2-9CEE-95E46E799C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Итоговая аттестация выполнена по итогу 2-х </a:t>
            </a:r>
            <a:r>
              <a:rPr lang="ru-RU" dirty="0" err="1"/>
              <a:t>датасетов</a:t>
            </a:r>
            <a:r>
              <a:rPr lang="ru-RU" dirty="0" smtClean="0"/>
              <a:t>:</a:t>
            </a:r>
          </a:p>
          <a:p>
            <a:pPr lvl="0"/>
            <a:r>
              <a:rPr lang="ru-RU" dirty="0" smtClean="0"/>
              <a:t>* </a:t>
            </a:r>
            <a:r>
              <a:rPr lang="ru-RU" dirty="0" err="1" smtClean="0"/>
              <a:t>lending_club</a:t>
            </a:r>
            <a:r>
              <a:rPr lang="ru-RU" dirty="0" smtClean="0"/>
              <a:t> (Кредиты)</a:t>
            </a:r>
            <a:endParaRPr lang="ru-RU" dirty="0"/>
          </a:p>
          <a:p>
            <a:r>
              <a:rPr lang="ru-RU" dirty="0" smtClean="0"/>
              <a:t>* </a:t>
            </a:r>
            <a:r>
              <a:rPr lang="en-US" dirty="0" smtClean="0"/>
              <a:t>OFP</a:t>
            </a:r>
            <a:r>
              <a:rPr lang="ru-RU" dirty="0" smtClean="0"/>
              <a:t> (Визиты в кабинет врача)</a:t>
            </a:r>
            <a:endParaRPr lang="ru-RU" b="1" dirty="0"/>
          </a:p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4E44D62D-AE0D-4A7E-B882-D59E8473AE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 smtClean="0"/>
              <a:t>Сытник Евгений Леонидович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B0769C87-7D89-44D9-B2A5-A299050791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 smtClean="0"/>
              <a:t>2024год</a:t>
            </a:r>
            <a:endParaRPr lang="ru-RU" dirty="0"/>
          </a:p>
        </p:txBody>
      </p:sp>
      <p:sp>
        <p:nvSpPr>
          <p:cNvPr id="6" name="Рисунок 5">
            <a:extLst>
              <a:ext uri="{FF2B5EF4-FFF2-40B4-BE49-F238E27FC236}">
                <a16:creationId xmlns="" xmlns:a16="http://schemas.microsoft.com/office/drawing/2014/main" id="{C20D9AC5-459A-47EA-8405-C2747C0327E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Рисунок 6">
            <a:extLst>
              <a:ext uri="{FF2B5EF4-FFF2-40B4-BE49-F238E27FC236}">
                <a16:creationId xmlns="" xmlns:a16="http://schemas.microsoft.com/office/drawing/2014/main" id="{F6869AA3-377B-4081-AE08-6CF0BB3CCFB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202741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Гипотеза: </a:t>
            </a:r>
            <a:endParaRPr lang="ru-RU" b="1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40</a:t>
            </a:r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t>2</a:t>
            </a:fld>
            <a:endParaRPr lang="ru-RU"/>
          </a:p>
        </p:txBody>
      </p:sp>
      <p:sp>
        <p:nvSpPr>
          <p:cNvPr id="6" name="Подзаголовок 5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ru-RU" dirty="0" smtClean="0"/>
              <a:t>График распределения прироста кредитного портфеля от суммы кредита </a:t>
            </a:r>
            <a:endParaRPr lang="ru-RU" dirty="0"/>
          </a:p>
        </p:txBody>
      </p:sp>
      <p:sp>
        <p:nvSpPr>
          <p:cNvPr id="7" name="Текст 6"/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ru-RU" dirty="0"/>
              <a:t>Чем больше сумма </a:t>
            </a:r>
            <a:r>
              <a:rPr lang="ru-RU" dirty="0" smtClean="0"/>
              <a:t>кредита, тем больше </a:t>
            </a:r>
            <a:r>
              <a:rPr lang="ru-RU" dirty="0"/>
              <a:t>прирост </a:t>
            </a:r>
            <a:r>
              <a:rPr lang="ru-RU" dirty="0" smtClean="0"/>
              <a:t>кредитного портфеля.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586" y="2096436"/>
            <a:ext cx="5125738" cy="3811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006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40</a:t>
            </a:r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t>3</a:t>
            </a:fld>
            <a:endParaRPr lang="ru-RU"/>
          </a:p>
        </p:txBody>
      </p:sp>
      <p:sp>
        <p:nvSpPr>
          <p:cNvPr id="6" name="Подзаголовок 5"/>
          <p:cNvSpPr>
            <a:spLocks noGrp="1"/>
          </p:cNvSpPr>
          <p:nvPr>
            <p:ph type="subTitle" idx="14"/>
          </p:nvPr>
        </p:nvSpPr>
        <p:spPr>
          <a:xfrm>
            <a:off x="549715" y="3270422"/>
            <a:ext cx="11082112" cy="2982540"/>
          </a:xfrm>
        </p:spPr>
        <p:txBody>
          <a:bodyPr/>
          <a:lstStyle/>
          <a:p>
            <a:r>
              <a:rPr lang="ru-RU" sz="1400" dirty="0" smtClean="0"/>
              <a:t>После наблюдения мы отвергаем нулевую гипотезу и подтверждаем наличие статистически значимой связи между суммой кредита и приростом.</a:t>
            </a:r>
          </a:p>
          <a:p>
            <a:r>
              <a:rPr lang="ru-RU" sz="1400" dirty="0" smtClean="0"/>
              <a:t>Коэффициент корреляции показал положительную связь между суммой кредита и приростом.</a:t>
            </a:r>
          </a:p>
          <a:p>
            <a:endParaRPr lang="ru-RU" sz="1400" dirty="0" smtClean="0"/>
          </a:p>
          <a:p>
            <a:r>
              <a:rPr lang="ru-RU" sz="1400" dirty="0"/>
              <a:t> </a:t>
            </a:r>
            <a:r>
              <a:rPr lang="ru-RU" sz="1400" dirty="0" smtClean="0"/>
              <a:t>Таким образом </a:t>
            </a:r>
            <a:r>
              <a:rPr lang="ru-RU" sz="1400" b="1" dirty="0"/>
              <a:t>Существует статистически значимая умеренная положительная связь между суммой кредита </a:t>
            </a:r>
            <a:r>
              <a:rPr lang="ru-RU" sz="1400" b="1" dirty="0" smtClean="0"/>
              <a:t>	           и </a:t>
            </a:r>
            <a:r>
              <a:rPr lang="ru-RU" sz="1400" b="1" dirty="0"/>
              <a:t>приростом кредитного портфеля</a:t>
            </a:r>
            <a:r>
              <a:rPr lang="ru-RU" sz="1400" b="1" dirty="0" smtClean="0"/>
              <a:t>.</a:t>
            </a:r>
          </a:p>
          <a:p>
            <a:r>
              <a:rPr lang="ru-RU" sz="1400" b="1" dirty="0"/>
              <a:t>	 </a:t>
            </a:r>
            <a:r>
              <a:rPr lang="ru-RU" sz="1400" b="1" dirty="0" smtClean="0"/>
              <a:t>          Вероятней </a:t>
            </a:r>
            <a:r>
              <a:rPr lang="ru-RU" sz="1400" b="1" dirty="0"/>
              <a:t>всего можно утверждать чем больше сумма кредита, тем больше прирост </a:t>
            </a:r>
            <a:r>
              <a:rPr lang="ru-RU" sz="1400" b="1" dirty="0" smtClean="0"/>
              <a:t>		           кредитного </a:t>
            </a:r>
            <a:r>
              <a:rPr lang="ru-RU" sz="1400" b="1" dirty="0"/>
              <a:t>прироста.</a:t>
            </a:r>
          </a:p>
          <a:p>
            <a:endParaRPr lang="ru-RU" sz="1400" b="1" dirty="0"/>
          </a:p>
          <a:p>
            <a:endParaRPr lang="ru-RU" dirty="0"/>
          </a:p>
        </p:txBody>
      </p:sp>
      <p:sp>
        <p:nvSpPr>
          <p:cNvPr id="7" name="Рисунок 6"/>
          <p:cNvSpPr>
            <a:spLocks noGrp="1"/>
          </p:cNvSpPr>
          <p:nvPr>
            <p:ph type="pic" sz="quarter" idx="15"/>
          </p:nvPr>
        </p:nvSpPr>
        <p:spPr>
          <a:xfrm>
            <a:off x="543367" y="1165854"/>
            <a:ext cx="11088460" cy="1877515"/>
          </a:xfrm>
        </p:spPr>
      </p:sp>
      <p:sp>
        <p:nvSpPr>
          <p:cNvPr id="8" name="Текст 7"/>
          <p:cNvSpPr>
            <a:spLocks noGrp="1"/>
          </p:cNvSpPr>
          <p:nvPr>
            <p:ph type="body" sz="quarter" idx="16"/>
          </p:nvPr>
        </p:nvSpPr>
        <p:spPr>
          <a:xfrm>
            <a:off x="543366" y="646208"/>
            <a:ext cx="9828072" cy="355600"/>
          </a:xfrm>
        </p:spPr>
        <p:txBody>
          <a:bodyPr>
            <a:normAutofit/>
          </a:bodyPr>
          <a:lstStyle/>
          <a:p>
            <a:r>
              <a:rPr lang="ru-RU" b="1" dirty="0"/>
              <a:t>Корреляция Пирсона между суммой кредита и суммой прироста:</a:t>
            </a:r>
            <a:endParaRPr lang="ru-RU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787" y="1281464"/>
            <a:ext cx="10647619" cy="17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307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Построение модели количества </a:t>
            </a:r>
            <a:r>
              <a:rPr lang="ru-RU" b="1" dirty="0"/>
              <a:t>визитов в больницу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40</a:t>
            </a:r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t>4</a:t>
            </a:fld>
            <a:endParaRPr lang="ru-RU"/>
          </a:p>
        </p:txBody>
      </p:sp>
      <p:sp>
        <p:nvSpPr>
          <p:cNvPr id="7" name="Текст 6"/>
          <p:cNvSpPr>
            <a:spLocks noGrp="1"/>
          </p:cNvSpPr>
          <p:nvPr>
            <p:ph type="body" sz="quarter" idx="16"/>
          </p:nvPr>
        </p:nvSpPr>
        <p:spPr>
          <a:xfrm>
            <a:off x="490534" y="1325784"/>
            <a:ext cx="10515600" cy="355600"/>
          </a:xfrm>
        </p:spPr>
        <p:txBody>
          <a:bodyPr>
            <a:normAutofit/>
          </a:bodyPr>
          <a:lstStyle/>
          <a:p>
            <a:r>
              <a:rPr lang="ru-RU" dirty="0" smtClean="0"/>
              <a:t>Обучим модель без учета выбросов.</a:t>
            </a:r>
            <a:endParaRPr lang="ru-RU" dirty="0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508" y="1681384"/>
            <a:ext cx="7802109" cy="4481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568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40</a:t>
            </a:r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t>5</a:t>
            </a:fld>
            <a:endParaRPr lang="ru-RU"/>
          </a:p>
        </p:txBody>
      </p:sp>
      <p:sp>
        <p:nvSpPr>
          <p:cNvPr id="6" name="Подзаголовок 5"/>
          <p:cNvSpPr>
            <a:spLocks noGrp="1"/>
          </p:cNvSpPr>
          <p:nvPr>
            <p:ph type="subTitle" idx="14"/>
          </p:nvPr>
        </p:nvSpPr>
        <p:spPr>
          <a:xfrm>
            <a:off x="481325" y="4794422"/>
            <a:ext cx="11175215" cy="1113459"/>
          </a:xfrm>
        </p:spPr>
        <p:txBody>
          <a:bodyPr>
            <a:normAutofit/>
          </a:bodyPr>
          <a:lstStyle/>
          <a:p>
            <a:r>
              <a:rPr lang="ru-RU" sz="1600" dirty="0" smtClean="0"/>
              <a:t>Из м</a:t>
            </a:r>
            <a:r>
              <a:rPr lang="ru-RU" sz="1600" dirty="0" smtClean="0"/>
              <a:t>етрики </a:t>
            </a:r>
            <a:r>
              <a:rPr lang="ru-RU" sz="1600" dirty="0"/>
              <a:t>качества </a:t>
            </a:r>
            <a:r>
              <a:rPr lang="ru-RU" sz="1600" dirty="0" smtClean="0"/>
              <a:t>модели мы видим, что </a:t>
            </a:r>
            <a:r>
              <a:rPr lang="en-US" sz="1600" dirty="0" smtClean="0"/>
              <a:t>R2 </a:t>
            </a:r>
            <a:r>
              <a:rPr lang="ru-RU" sz="1600" dirty="0" smtClean="0"/>
              <a:t>всего 6%, а </a:t>
            </a:r>
            <a:r>
              <a:rPr lang="en-US" sz="1600" dirty="0" smtClean="0"/>
              <a:t>MAPE </a:t>
            </a:r>
            <a:r>
              <a:rPr lang="ru-RU" sz="1600" dirty="0" smtClean="0"/>
              <a:t>имеет очень большое число. </a:t>
            </a:r>
            <a:endParaRPr lang="ru-RU" sz="1600" dirty="0"/>
          </a:p>
          <a:p>
            <a:r>
              <a:rPr lang="ru-RU" sz="1600" dirty="0" smtClean="0"/>
              <a:t>Очистим данные от выбросов и оценим качество ансамбля моделей</a:t>
            </a:r>
            <a:endParaRPr lang="ru-RU" sz="1600" dirty="0"/>
          </a:p>
          <a:p>
            <a:endParaRPr lang="ru-RU" sz="1600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637" y="678063"/>
            <a:ext cx="9767630" cy="2304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737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Построение модели количества </a:t>
            </a:r>
            <a:r>
              <a:rPr lang="ru-RU" b="1" dirty="0"/>
              <a:t>визитов в больницу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40</a:t>
            </a:r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t>6</a:t>
            </a:fld>
            <a:endParaRPr lang="ru-RU"/>
          </a:p>
        </p:txBody>
      </p:sp>
      <p:sp>
        <p:nvSpPr>
          <p:cNvPr id="7" name="Текст 6"/>
          <p:cNvSpPr>
            <a:spLocks noGrp="1"/>
          </p:cNvSpPr>
          <p:nvPr>
            <p:ph type="body" sz="quarter" idx="16"/>
          </p:nvPr>
        </p:nvSpPr>
        <p:spPr>
          <a:xfrm>
            <a:off x="3113903" y="1795341"/>
            <a:ext cx="4728520" cy="355600"/>
          </a:xfrm>
        </p:spPr>
        <p:txBody>
          <a:bodyPr>
            <a:normAutofit fontScale="92500"/>
          </a:bodyPr>
          <a:lstStyle/>
          <a:p>
            <a:r>
              <a:rPr lang="ru-RU" i="1" dirty="0"/>
              <a:t>Оценка качества ансамбля моделей</a:t>
            </a:r>
            <a:endParaRPr lang="ru-RU" i="1" dirty="0"/>
          </a:p>
        </p:txBody>
      </p:sp>
      <p:sp>
        <p:nvSpPr>
          <p:cNvPr id="8" name="Текст 6"/>
          <p:cNvSpPr txBox="1">
            <a:spLocks/>
          </p:cNvSpPr>
          <p:nvPr/>
        </p:nvSpPr>
        <p:spPr>
          <a:xfrm>
            <a:off x="730248" y="2858530"/>
            <a:ext cx="10349644" cy="29161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buFont typeface="Arial" panose="020B0604020202020204" pitchFamily="34" charset="0"/>
              <a:buAutoNum type="arabicParenR"/>
            </a:pPr>
            <a:r>
              <a:rPr lang="ru-RU" sz="2000" dirty="0" smtClean="0"/>
              <a:t>Возьмем тестовую выборку задачи классификации</a:t>
            </a:r>
          </a:p>
          <a:p>
            <a:pPr marL="228600" indent="-228600">
              <a:buFont typeface="Arial" panose="020B0604020202020204" pitchFamily="34" charset="0"/>
              <a:buAutoNum type="arabicParenR"/>
            </a:pPr>
            <a:r>
              <a:rPr lang="ru-RU" sz="2000" dirty="0" smtClean="0"/>
              <a:t> Для этой выборки сделаем предсказание, будут или нет походы в больницу</a:t>
            </a:r>
          </a:p>
          <a:p>
            <a:pPr marL="228600" indent="-228600">
              <a:buFont typeface="Arial" panose="020B0604020202020204" pitchFamily="34" charset="0"/>
              <a:buAutoNum type="arabicParenR"/>
            </a:pPr>
            <a:r>
              <a:rPr lang="ru-RU" sz="2000" dirty="0" smtClean="0"/>
              <a:t> Для тех строк, в которых будут посещения, сделаем предсказание количества их с помощью модели регрессии</a:t>
            </a:r>
          </a:p>
          <a:p>
            <a:pPr marL="228600" indent="-228600">
              <a:buFont typeface="Arial" panose="020B0604020202020204" pitchFamily="34" charset="0"/>
              <a:buAutoNum type="arabicParenR"/>
            </a:pPr>
            <a:r>
              <a:rPr lang="ru-RU" sz="2000" dirty="0" smtClean="0"/>
              <a:t> Оценим качество модели в совокупности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38580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b="1" dirty="0"/>
              <a:t>Построение модели количества визитов в больницу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40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t>7</a:t>
            </a:fld>
            <a:endParaRPr lang="ru-RU"/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13"/>
          </p:nvPr>
        </p:nvSpPr>
        <p:spPr>
          <a:xfrm>
            <a:off x="730249" y="1531923"/>
            <a:ext cx="3117852" cy="659341"/>
          </a:xfrm>
        </p:spPr>
        <p:txBody>
          <a:bodyPr>
            <a:noAutofit/>
          </a:bodyPr>
          <a:lstStyle/>
          <a:p>
            <a:pPr algn="ctr"/>
            <a:r>
              <a:rPr lang="ru-RU" sz="1400" dirty="0" smtClean="0"/>
              <a:t>Тестовая выборка </a:t>
            </a:r>
            <a:r>
              <a:rPr lang="ru-RU" sz="1400" dirty="0"/>
              <a:t>задачи классификации</a:t>
            </a:r>
            <a:endParaRPr lang="ru-RU" sz="1400" dirty="0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053" y="3006810"/>
            <a:ext cx="3386630" cy="2273644"/>
          </a:xfrm>
          <a:prstGeom prst="rect">
            <a:avLst/>
          </a:prstGeom>
        </p:spPr>
      </p:pic>
      <p:sp>
        <p:nvSpPr>
          <p:cNvPr id="8" name="Текст 7"/>
          <p:cNvSpPr>
            <a:spLocks noGrp="1"/>
          </p:cNvSpPr>
          <p:nvPr>
            <p:ph type="body" sz="quarter" idx="15"/>
          </p:nvPr>
        </p:nvSpPr>
        <p:spPr>
          <a:xfrm>
            <a:off x="4537074" y="1531924"/>
            <a:ext cx="3117852" cy="659340"/>
          </a:xfrm>
        </p:spPr>
        <p:txBody>
          <a:bodyPr>
            <a:noAutofit/>
          </a:bodyPr>
          <a:lstStyle/>
          <a:p>
            <a:pPr algn="ctr"/>
            <a:r>
              <a:rPr lang="ru-RU" sz="1400" dirty="0" smtClean="0"/>
              <a:t>Предсказание </a:t>
            </a:r>
            <a:r>
              <a:rPr lang="ru-RU" sz="1400" dirty="0" smtClean="0"/>
              <a:t>будут </a:t>
            </a:r>
            <a:r>
              <a:rPr lang="ru-RU" sz="1400" dirty="0"/>
              <a:t>или нет </a:t>
            </a:r>
            <a:r>
              <a:rPr lang="ru-RU" sz="1400" dirty="0" smtClean="0"/>
              <a:t>походы </a:t>
            </a:r>
            <a:r>
              <a:rPr lang="ru-RU" sz="1400" dirty="0"/>
              <a:t>в больницу</a:t>
            </a:r>
            <a:endParaRPr lang="ru-RU" sz="1400" dirty="0"/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7"/>
          </p:nvPr>
        </p:nvSpPr>
        <p:spPr>
          <a:xfrm>
            <a:off x="8276427" y="1531924"/>
            <a:ext cx="3117852" cy="659340"/>
          </a:xfrm>
        </p:spPr>
        <p:txBody>
          <a:bodyPr>
            <a:normAutofit/>
          </a:bodyPr>
          <a:lstStyle/>
          <a:p>
            <a:pPr algn="ctr"/>
            <a:r>
              <a:rPr lang="ru-RU" sz="1400" dirty="0" smtClean="0"/>
              <a:t>Количество предсказанных походов в больницу</a:t>
            </a:r>
            <a:endParaRPr lang="ru-RU" sz="1400" dirty="0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944" y="3006810"/>
            <a:ext cx="3563538" cy="2273644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6740" y="3006810"/>
            <a:ext cx="3313898" cy="227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517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74977" y="365126"/>
            <a:ext cx="10515600" cy="351566"/>
          </a:xfrm>
        </p:spPr>
        <p:txBody>
          <a:bodyPr/>
          <a:lstStyle/>
          <a:p>
            <a:r>
              <a:rPr lang="ru-RU" b="1" dirty="0" smtClean="0"/>
              <a:t>Построение модели количества </a:t>
            </a:r>
            <a:r>
              <a:rPr lang="ru-RU" b="1" dirty="0"/>
              <a:t>визитов в больницу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40</a:t>
            </a:r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t>8</a:t>
            </a:fld>
            <a:endParaRPr lang="ru-RU"/>
          </a:p>
        </p:txBody>
      </p:sp>
      <p:sp>
        <p:nvSpPr>
          <p:cNvPr id="8" name="Текст 6"/>
          <p:cNvSpPr txBox="1">
            <a:spLocks/>
          </p:cNvSpPr>
          <p:nvPr/>
        </p:nvSpPr>
        <p:spPr>
          <a:xfrm>
            <a:off x="730248" y="4720280"/>
            <a:ext cx="10349644" cy="10544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sz="2000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6901" y="716692"/>
            <a:ext cx="6411751" cy="4655615"/>
          </a:xfrm>
          <a:prstGeom prst="rect">
            <a:avLst/>
          </a:prstGeom>
        </p:spPr>
      </p:pic>
      <p:sp>
        <p:nvSpPr>
          <p:cNvPr id="10" name="Текст 6"/>
          <p:cNvSpPr txBox="1">
            <a:spLocks/>
          </p:cNvSpPr>
          <p:nvPr/>
        </p:nvSpPr>
        <p:spPr>
          <a:xfrm>
            <a:off x="897924" y="5464381"/>
            <a:ext cx="10181968" cy="5189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400" dirty="0"/>
              <a:t>Из метрики качества модели мы видим, что </a:t>
            </a:r>
            <a:r>
              <a:rPr lang="en-US" sz="1400" dirty="0"/>
              <a:t>R2 </a:t>
            </a:r>
            <a:r>
              <a:rPr lang="ru-RU" sz="1400" dirty="0" smtClean="0"/>
              <a:t>увеличилось до  26%, </a:t>
            </a:r>
            <a:r>
              <a:rPr lang="ru-RU" sz="1400" dirty="0"/>
              <a:t>а </a:t>
            </a:r>
            <a:r>
              <a:rPr lang="en-US" sz="1400" dirty="0"/>
              <a:t>MAPE </a:t>
            </a:r>
            <a:r>
              <a:rPr lang="ru-RU" sz="1400" dirty="0"/>
              <a:t>имеет </a:t>
            </a:r>
            <a:r>
              <a:rPr lang="ru-RU" sz="1400" dirty="0" smtClean="0"/>
              <a:t>значение меньше 1. 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3758795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Рисунок 3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Рисунок 4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6" name="Рисунок 5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7" name="Текст 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Текст 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Рисунок 9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11" name="Текст 6"/>
          <p:cNvSpPr txBox="1">
            <a:spLocks/>
          </p:cNvSpPr>
          <p:nvPr/>
        </p:nvSpPr>
        <p:spPr>
          <a:xfrm>
            <a:off x="642147" y="1161536"/>
            <a:ext cx="4792818" cy="21171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buFont typeface="Arial" panose="020B0604020202020204" pitchFamily="34" charset="0"/>
              <a:buAutoNum type="arabicParenR"/>
            </a:pPr>
            <a:endParaRPr lang="ru-RU" sz="2000" dirty="0"/>
          </a:p>
        </p:txBody>
      </p:sp>
      <p:sp>
        <p:nvSpPr>
          <p:cNvPr id="12" name="Текст 6"/>
          <p:cNvSpPr txBox="1">
            <a:spLocks/>
          </p:cNvSpPr>
          <p:nvPr/>
        </p:nvSpPr>
        <p:spPr>
          <a:xfrm>
            <a:off x="563566" y="1268628"/>
            <a:ext cx="4700584" cy="18535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400" dirty="0" smtClean="0"/>
              <a:t>1). Мы определили, что вероятней </a:t>
            </a:r>
            <a:r>
              <a:rPr lang="ru-RU" sz="1400" dirty="0"/>
              <a:t>всего можно </a:t>
            </a:r>
            <a:r>
              <a:rPr lang="ru-RU" sz="1400" dirty="0" smtClean="0"/>
              <a:t>утверждать, </a:t>
            </a:r>
            <a:r>
              <a:rPr lang="ru-RU" sz="1400" dirty="0"/>
              <a:t>чем больше сумма кредита, тем больше прирост </a:t>
            </a:r>
            <a:r>
              <a:rPr lang="ru-RU" sz="1400" dirty="0" smtClean="0"/>
              <a:t>кредитного </a:t>
            </a:r>
            <a:r>
              <a:rPr lang="ru-RU" sz="1400" dirty="0"/>
              <a:t>прироста</a:t>
            </a:r>
            <a:r>
              <a:rPr lang="ru-RU" sz="1400" dirty="0" smtClean="0"/>
              <a:t>.</a:t>
            </a:r>
          </a:p>
          <a:p>
            <a:r>
              <a:rPr lang="ru-RU" sz="1400" dirty="0" smtClean="0"/>
              <a:t>2). Мы предсказали количество посещений в больницу. Такой прогноз поможет больнице заранее обеспечить пополнение медикаментов, а так же рассчитать нагрузку врачей. </a:t>
            </a:r>
            <a:endParaRPr lang="ru-RU" sz="1400" dirty="0"/>
          </a:p>
          <a:p>
            <a:r>
              <a:rPr lang="ru-RU" sz="1400" dirty="0" smtClean="0"/>
              <a:t> </a:t>
            </a:r>
            <a:endParaRPr lang="ru-RU" sz="1400" dirty="0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1650" y="1263949"/>
            <a:ext cx="6228574" cy="3716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83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Обложка">
  <a:themeElements>
    <a:clrScheme name="Фирменные цвета">
      <a:dk1>
        <a:srgbClr val="000000"/>
      </a:dk1>
      <a:lt1>
        <a:srgbClr val="FFFFFF"/>
      </a:lt1>
      <a:dk2>
        <a:srgbClr val="232F44"/>
      </a:dk2>
      <a:lt2>
        <a:srgbClr val="D5D8DD"/>
      </a:lt2>
      <a:accent1>
        <a:srgbClr val="89DB2C"/>
      </a:accent1>
      <a:accent2>
        <a:srgbClr val="F7F7F8"/>
      </a:accent2>
      <a:accent3>
        <a:srgbClr val="EEEFF1"/>
      </a:accent3>
      <a:accent4>
        <a:srgbClr val="FFBA33"/>
      </a:accent4>
      <a:accent5>
        <a:srgbClr val="D31AE3"/>
      </a:accent5>
      <a:accent6>
        <a:srgbClr val="138ED3"/>
      </a:accent6>
      <a:hlink>
        <a:srgbClr val="48A1FA"/>
      </a:hlink>
      <a:folHlink>
        <a:srgbClr val="034A90"/>
      </a:folHlink>
    </a:clrScheme>
    <a:fontScheme name="Фирменный шрифт 1">
      <a:majorFont>
        <a:latin typeface="Montserrat"/>
        <a:ea typeface=""/>
        <a:cs typeface=""/>
      </a:majorFont>
      <a:minorFont>
        <a:latin typeface="Montserrat Medium"/>
        <a:ea typeface=""/>
        <a:cs typeface="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Разделяющие слайды">
  <a:themeElements>
    <a:clrScheme name="Фирменные цвета">
      <a:dk1>
        <a:srgbClr val="000000"/>
      </a:dk1>
      <a:lt1>
        <a:srgbClr val="FFFFFF"/>
      </a:lt1>
      <a:dk2>
        <a:srgbClr val="232F44"/>
      </a:dk2>
      <a:lt2>
        <a:srgbClr val="D5D8DD"/>
      </a:lt2>
      <a:accent1>
        <a:srgbClr val="89DB2C"/>
      </a:accent1>
      <a:accent2>
        <a:srgbClr val="F7F7F8"/>
      </a:accent2>
      <a:accent3>
        <a:srgbClr val="EEEFF1"/>
      </a:accent3>
      <a:accent4>
        <a:srgbClr val="FFBA33"/>
      </a:accent4>
      <a:accent5>
        <a:srgbClr val="D31AE3"/>
      </a:accent5>
      <a:accent6>
        <a:srgbClr val="138ED3"/>
      </a:accent6>
      <a:hlink>
        <a:srgbClr val="48A1FA"/>
      </a:hlink>
      <a:folHlink>
        <a:srgbClr val="034A90"/>
      </a:folHlink>
    </a:clrScheme>
    <a:fontScheme name="Заключительная страница">
      <a:majorFont>
        <a:latin typeface="Montserrat Medium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Внутренние слайды">
  <a:themeElements>
    <a:clrScheme name="Фирменные цвета">
      <a:dk1>
        <a:srgbClr val="000000"/>
      </a:dk1>
      <a:lt1>
        <a:srgbClr val="FFFFFF"/>
      </a:lt1>
      <a:dk2>
        <a:srgbClr val="232F44"/>
      </a:dk2>
      <a:lt2>
        <a:srgbClr val="D5D8DD"/>
      </a:lt2>
      <a:accent1>
        <a:srgbClr val="89DB2C"/>
      </a:accent1>
      <a:accent2>
        <a:srgbClr val="F7F7F8"/>
      </a:accent2>
      <a:accent3>
        <a:srgbClr val="EEEFF1"/>
      </a:accent3>
      <a:accent4>
        <a:srgbClr val="FFBA33"/>
      </a:accent4>
      <a:accent5>
        <a:srgbClr val="D31AE3"/>
      </a:accent5>
      <a:accent6>
        <a:srgbClr val="138ED3"/>
      </a:accent6>
      <a:hlink>
        <a:srgbClr val="48A1FA"/>
      </a:hlink>
      <a:folHlink>
        <a:srgbClr val="034A90"/>
      </a:folHlink>
    </a:clrScheme>
    <a:fontScheme name="Фирменный шрифт 1">
      <a:majorFont>
        <a:latin typeface="Montserrat"/>
        <a:ea typeface=""/>
        <a:cs typeface=""/>
      </a:majorFont>
      <a:minorFont>
        <a:latin typeface="Montserrat Medium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2678</TotalTime>
  <Words>305</Words>
  <Application>Microsoft Office PowerPoint</Application>
  <PresentationFormat>Широкоэкранный</PresentationFormat>
  <Paragraphs>48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Arial</vt:lpstr>
      <vt:lpstr>Montserrat</vt:lpstr>
      <vt:lpstr>Montserrat Medium</vt:lpstr>
      <vt:lpstr>Calibri</vt:lpstr>
      <vt:lpstr>Обложка</vt:lpstr>
      <vt:lpstr>Разделяющие слайды</vt:lpstr>
      <vt:lpstr>Внутренние слайды</vt:lpstr>
      <vt:lpstr>Гипотеза: Чем больше сумма кредита тем             больше прирост кредитного             портфеля.  Построение модели количества визитов в больницу.  </vt:lpstr>
      <vt:lpstr>Гипотеза: </vt:lpstr>
      <vt:lpstr>Презентация PowerPoint</vt:lpstr>
      <vt:lpstr>Построение модели количества визитов в больницу</vt:lpstr>
      <vt:lpstr>Презентация PowerPoint</vt:lpstr>
      <vt:lpstr>Построение модели количества визитов в больницу</vt:lpstr>
      <vt:lpstr>Построение модели количества визитов в больницу</vt:lpstr>
      <vt:lpstr>Построение модели количества визитов в больницу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Дмитрий Спасский</dc:creator>
  <cp:lastModifiedBy>Сытник Евгений Леонидович</cp:lastModifiedBy>
  <cp:revision>94</cp:revision>
  <dcterms:created xsi:type="dcterms:W3CDTF">2023-09-20T07:01:25Z</dcterms:created>
  <dcterms:modified xsi:type="dcterms:W3CDTF">2024-11-29T07:25:35Z</dcterms:modified>
</cp:coreProperties>
</file>

<file path=docProps/thumbnail.jpeg>
</file>